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media/image3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  <p:sldMasterId id="2147483699" r:id="rId2"/>
    <p:sldMasterId id="2147483722" r:id="rId3"/>
    <p:sldMasterId id="2147483759" r:id="rId4"/>
  </p:sldMasterIdLst>
  <p:notesMasterIdLst>
    <p:notesMasterId r:id="rId33"/>
  </p:notesMasterIdLst>
  <p:sldIdLst>
    <p:sldId id="256" r:id="rId5"/>
    <p:sldId id="259" r:id="rId6"/>
    <p:sldId id="316" r:id="rId7"/>
    <p:sldId id="295" r:id="rId8"/>
    <p:sldId id="296" r:id="rId9"/>
    <p:sldId id="298" r:id="rId10"/>
    <p:sldId id="297" r:id="rId11"/>
    <p:sldId id="299" r:id="rId12"/>
    <p:sldId id="327" r:id="rId13"/>
    <p:sldId id="261" r:id="rId14"/>
    <p:sldId id="306" r:id="rId15"/>
    <p:sldId id="269" r:id="rId16"/>
    <p:sldId id="335" r:id="rId17"/>
    <p:sldId id="270" r:id="rId18"/>
    <p:sldId id="271" r:id="rId19"/>
    <p:sldId id="294" r:id="rId20"/>
    <p:sldId id="274" r:id="rId21"/>
    <p:sldId id="301" r:id="rId22"/>
    <p:sldId id="300" r:id="rId23"/>
    <p:sldId id="302" r:id="rId24"/>
    <p:sldId id="272" r:id="rId25"/>
    <p:sldId id="273" r:id="rId26"/>
    <p:sldId id="317" r:id="rId27"/>
    <p:sldId id="280" r:id="rId28"/>
    <p:sldId id="304" r:id="rId29"/>
    <p:sldId id="303" r:id="rId30"/>
    <p:sldId id="311" r:id="rId31"/>
    <p:sldId id="33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0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E28C50-B234-4CDF-A8C8-F0743C62D8AD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2537D73-BA35-4455-A101-176AE08C9D2A}">
      <dgm:prSet phldrT="[Text]"/>
      <dgm:spPr/>
      <dgm:t>
        <a:bodyPr/>
        <a:lstStyle/>
        <a:p>
          <a:r>
            <a:rPr lang="en-US" dirty="0"/>
            <a:t>Deterministic</a:t>
          </a:r>
        </a:p>
      </dgm:t>
    </dgm:pt>
    <dgm:pt modelId="{0F3D2F07-74B8-4000-A068-B0DF6F031572}" type="parTrans" cxnId="{58C86D98-C4DF-472F-9286-E93ED2F9A9C0}">
      <dgm:prSet/>
      <dgm:spPr/>
      <dgm:t>
        <a:bodyPr/>
        <a:lstStyle/>
        <a:p>
          <a:endParaRPr lang="en-US"/>
        </a:p>
      </dgm:t>
    </dgm:pt>
    <dgm:pt modelId="{F73FB6AC-5CBB-4DF1-A1AF-4F7F6395B45D}" type="sibTrans" cxnId="{58C86D98-C4DF-472F-9286-E93ED2F9A9C0}">
      <dgm:prSet/>
      <dgm:spPr/>
      <dgm:t>
        <a:bodyPr/>
        <a:lstStyle/>
        <a:p>
          <a:endParaRPr lang="en-US"/>
        </a:p>
      </dgm:t>
    </dgm:pt>
    <dgm:pt modelId="{57FA4E11-AF73-4FD8-B684-8CC486099F8C}">
      <dgm:prSet phldrT="[Text]"/>
      <dgm:spPr/>
      <dgm:t>
        <a:bodyPr/>
        <a:lstStyle/>
        <a:p>
          <a:r>
            <a:rPr lang="en-GB" dirty="0"/>
            <a:t>Randomness is missing. Output is fully determined by the parameter values and the initial conditions.</a:t>
          </a:r>
          <a:endParaRPr lang="en-US" dirty="0"/>
        </a:p>
      </dgm:t>
    </dgm:pt>
    <dgm:pt modelId="{7CBAF987-C6DF-4266-B653-757387678187}" type="parTrans" cxnId="{C6EB6324-193F-4D62-A03F-7462875E3738}">
      <dgm:prSet/>
      <dgm:spPr/>
      <dgm:t>
        <a:bodyPr/>
        <a:lstStyle/>
        <a:p>
          <a:endParaRPr lang="en-US"/>
        </a:p>
      </dgm:t>
    </dgm:pt>
    <dgm:pt modelId="{BC83F061-C279-4883-BCB1-36A8F37A2B5D}" type="sibTrans" cxnId="{C6EB6324-193F-4D62-A03F-7462875E3738}">
      <dgm:prSet/>
      <dgm:spPr/>
      <dgm:t>
        <a:bodyPr/>
        <a:lstStyle/>
        <a:p>
          <a:endParaRPr lang="en-US"/>
        </a:p>
      </dgm:t>
    </dgm:pt>
    <dgm:pt modelId="{D77CEDAF-953D-48D2-92CC-5526CC880095}">
      <dgm:prSet phldrT="[Text]"/>
      <dgm:spPr/>
      <dgm:t>
        <a:bodyPr/>
        <a:lstStyle/>
        <a:p>
          <a:r>
            <a:rPr lang="en-US" dirty="0"/>
            <a:t>Stochastic</a:t>
          </a:r>
        </a:p>
      </dgm:t>
    </dgm:pt>
    <dgm:pt modelId="{E9DA7FC2-700A-4E19-A5E7-0C3F8DA8BB10}" type="parTrans" cxnId="{030B2ED6-468D-4147-AF3A-3AD42CB15455}">
      <dgm:prSet/>
      <dgm:spPr/>
      <dgm:t>
        <a:bodyPr/>
        <a:lstStyle/>
        <a:p>
          <a:endParaRPr lang="en-US"/>
        </a:p>
      </dgm:t>
    </dgm:pt>
    <dgm:pt modelId="{1565F6B6-3B30-499F-95A0-35ED0962E8FE}" type="sibTrans" cxnId="{030B2ED6-468D-4147-AF3A-3AD42CB15455}">
      <dgm:prSet/>
      <dgm:spPr/>
      <dgm:t>
        <a:bodyPr/>
        <a:lstStyle/>
        <a:p>
          <a:endParaRPr lang="en-US"/>
        </a:p>
      </dgm:t>
    </dgm:pt>
    <dgm:pt modelId="{FE2F5E81-786E-4479-A835-570D14869FEC}">
      <dgm:prSet phldrT="[Text]"/>
      <dgm:spPr/>
      <dgm:t>
        <a:bodyPr/>
        <a:lstStyle/>
        <a:p>
          <a:r>
            <a:rPr lang="en-US" dirty="0"/>
            <a:t>Models possess some inherent randomness. </a:t>
          </a:r>
          <a:r>
            <a:rPr lang="en-GB" b="0" i="0" dirty="0"/>
            <a:t>Stochastic = randomly determined.</a:t>
          </a:r>
          <a:endParaRPr lang="en-US" dirty="0"/>
        </a:p>
      </dgm:t>
    </dgm:pt>
    <dgm:pt modelId="{1358C1E4-3DFF-4343-B12D-36017975C15D}" type="parTrans" cxnId="{9DDCE42C-50B5-4D53-92C3-C7FC0545CFDE}">
      <dgm:prSet/>
      <dgm:spPr/>
      <dgm:t>
        <a:bodyPr/>
        <a:lstStyle/>
        <a:p>
          <a:endParaRPr lang="en-US"/>
        </a:p>
      </dgm:t>
    </dgm:pt>
    <dgm:pt modelId="{BA0D3D83-F6AC-4712-B738-76FA1D998C6F}" type="sibTrans" cxnId="{9DDCE42C-50B5-4D53-92C3-C7FC0545CFDE}">
      <dgm:prSet/>
      <dgm:spPr/>
      <dgm:t>
        <a:bodyPr/>
        <a:lstStyle/>
        <a:p>
          <a:endParaRPr lang="en-US"/>
        </a:p>
      </dgm:t>
    </dgm:pt>
    <dgm:pt modelId="{0C802A85-2396-49CB-B228-B4C325D8BC7D}">
      <dgm:prSet phldrT="[Text]"/>
      <dgm:spPr/>
      <dgm:t>
        <a:bodyPr/>
        <a:lstStyle/>
        <a:p>
          <a:r>
            <a:rPr lang="en-US" dirty="0"/>
            <a:t>Demographic stochasticity has a large impact on small populations.</a:t>
          </a:r>
        </a:p>
      </dgm:t>
    </dgm:pt>
    <dgm:pt modelId="{ECB26AE4-E853-4BA4-A0FD-617FCC563170}" type="parTrans" cxnId="{5244CE41-482C-4040-97D6-4338C70CF5D8}">
      <dgm:prSet/>
      <dgm:spPr/>
      <dgm:t>
        <a:bodyPr/>
        <a:lstStyle/>
        <a:p>
          <a:endParaRPr lang="en-US"/>
        </a:p>
      </dgm:t>
    </dgm:pt>
    <dgm:pt modelId="{D649927A-F497-47F6-B525-A3472B9E1A61}" type="sibTrans" cxnId="{5244CE41-482C-4040-97D6-4338C70CF5D8}">
      <dgm:prSet/>
      <dgm:spPr/>
      <dgm:t>
        <a:bodyPr/>
        <a:lstStyle/>
        <a:p>
          <a:endParaRPr lang="en-US"/>
        </a:p>
      </dgm:t>
    </dgm:pt>
    <dgm:pt modelId="{5526C99C-760F-481D-8F09-A5B67739F66D}">
      <dgm:prSet phldrT="[Text]"/>
      <dgm:spPr/>
      <dgm:t>
        <a:bodyPr/>
        <a:lstStyle/>
        <a:p>
          <a:r>
            <a:rPr lang="en-US" dirty="0"/>
            <a:t>Typically, only valid for large populations. Not appropriate for elimination timeline estimates.</a:t>
          </a:r>
        </a:p>
      </dgm:t>
    </dgm:pt>
    <dgm:pt modelId="{3185EF14-4302-4769-A2CA-6A91EB4BD07B}" type="parTrans" cxnId="{CC7599C3-581B-4427-B6F5-F7C23BF4B065}">
      <dgm:prSet/>
      <dgm:spPr/>
      <dgm:t>
        <a:bodyPr/>
        <a:lstStyle/>
        <a:p>
          <a:endParaRPr lang="en-US"/>
        </a:p>
      </dgm:t>
    </dgm:pt>
    <dgm:pt modelId="{901330CE-8F0A-48AE-AE8D-40D99C3FD350}" type="sibTrans" cxnId="{CC7599C3-581B-4427-B6F5-F7C23BF4B065}">
      <dgm:prSet/>
      <dgm:spPr/>
      <dgm:t>
        <a:bodyPr/>
        <a:lstStyle/>
        <a:p>
          <a:endParaRPr lang="en-US"/>
        </a:p>
      </dgm:t>
    </dgm:pt>
    <dgm:pt modelId="{58EC804B-49A0-4969-B1E1-D14EEA3E697F}" type="pres">
      <dgm:prSet presAssocID="{80E28C50-B234-4CDF-A8C8-F0743C62D8AD}" presName="Name0" presStyleCnt="0">
        <dgm:presLayoutVars>
          <dgm:dir/>
          <dgm:animLvl val="lvl"/>
          <dgm:resizeHandles val="exact"/>
        </dgm:presLayoutVars>
      </dgm:prSet>
      <dgm:spPr/>
    </dgm:pt>
    <dgm:pt modelId="{7792191E-8080-4361-8A71-45B830021F63}" type="pres">
      <dgm:prSet presAssocID="{C2537D73-BA35-4455-A101-176AE08C9D2A}" presName="composite" presStyleCnt="0"/>
      <dgm:spPr/>
    </dgm:pt>
    <dgm:pt modelId="{0D89F6DA-0358-4F17-80BF-7A0202CA5231}" type="pres">
      <dgm:prSet presAssocID="{C2537D73-BA35-4455-A101-176AE08C9D2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F4DB178-2BB5-4D5B-823D-F7D951E4ACA8}" type="pres">
      <dgm:prSet presAssocID="{C2537D73-BA35-4455-A101-176AE08C9D2A}" presName="desTx" presStyleLbl="alignAccFollowNode1" presStyleIdx="0" presStyleCnt="2">
        <dgm:presLayoutVars>
          <dgm:bulletEnabled val="1"/>
        </dgm:presLayoutVars>
      </dgm:prSet>
      <dgm:spPr/>
    </dgm:pt>
    <dgm:pt modelId="{D175EAB9-33E0-4B63-BEB6-D9F8DFA2AA55}" type="pres">
      <dgm:prSet presAssocID="{F73FB6AC-5CBB-4DF1-A1AF-4F7F6395B45D}" presName="space" presStyleCnt="0"/>
      <dgm:spPr/>
    </dgm:pt>
    <dgm:pt modelId="{D48CE2BF-5292-457F-81AB-0D97ADBA16CD}" type="pres">
      <dgm:prSet presAssocID="{D77CEDAF-953D-48D2-92CC-5526CC880095}" presName="composite" presStyleCnt="0"/>
      <dgm:spPr/>
    </dgm:pt>
    <dgm:pt modelId="{D9A9CA6C-1B59-468D-AA1C-38BACF2E9D85}" type="pres">
      <dgm:prSet presAssocID="{D77CEDAF-953D-48D2-92CC-5526CC88009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2EF8A37-67C8-41F2-A3CC-EEBDCF3C497C}" type="pres">
      <dgm:prSet presAssocID="{D77CEDAF-953D-48D2-92CC-5526CC88009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88CE618-5355-4F00-A9D7-E7CFE13E7908}" type="presOf" srcId="{0C802A85-2396-49CB-B228-B4C325D8BC7D}" destId="{32EF8A37-67C8-41F2-A3CC-EEBDCF3C497C}" srcOrd="0" destOrd="1" presId="urn:microsoft.com/office/officeart/2005/8/layout/hList1"/>
    <dgm:cxn modelId="{76CBBD19-F3F2-4FCF-94E0-9F4192B3FB0E}" type="presOf" srcId="{D77CEDAF-953D-48D2-92CC-5526CC880095}" destId="{D9A9CA6C-1B59-468D-AA1C-38BACF2E9D85}" srcOrd="0" destOrd="0" presId="urn:microsoft.com/office/officeart/2005/8/layout/hList1"/>
    <dgm:cxn modelId="{C6EB6324-193F-4D62-A03F-7462875E3738}" srcId="{C2537D73-BA35-4455-A101-176AE08C9D2A}" destId="{57FA4E11-AF73-4FD8-B684-8CC486099F8C}" srcOrd="0" destOrd="0" parTransId="{7CBAF987-C6DF-4266-B653-757387678187}" sibTransId="{BC83F061-C279-4883-BCB1-36A8F37A2B5D}"/>
    <dgm:cxn modelId="{5D668B25-6883-40A0-9E50-F30EAA0BB42D}" type="presOf" srcId="{5526C99C-760F-481D-8F09-A5B67739F66D}" destId="{4F4DB178-2BB5-4D5B-823D-F7D951E4ACA8}" srcOrd="0" destOrd="1" presId="urn:microsoft.com/office/officeart/2005/8/layout/hList1"/>
    <dgm:cxn modelId="{9DDCE42C-50B5-4D53-92C3-C7FC0545CFDE}" srcId="{D77CEDAF-953D-48D2-92CC-5526CC880095}" destId="{FE2F5E81-786E-4479-A835-570D14869FEC}" srcOrd="0" destOrd="0" parTransId="{1358C1E4-3DFF-4343-B12D-36017975C15D}" sibTransId="{BA0D3D83-F6AC-4712-B738-76FA1D998C6F}"/>
    <dgm:cxn modelId="{4C366B2D-CE29-4E95-B6F4-DAFF8BFBD0EB}" type="presOf" srcId="{FE2F5E81-786E-4479-A835-570D14869FEC}" destId="{32EF8A37-67C8-41F2-A3CC-EEBDCF3C497C}" srcOrd="0" destOrd="0" presId="urn:microsoft.com/office/officeart/2005/8/layout/hList1"/>
    <dgm:cxn modelId="{5244CE41-482C-4040-97D6-4338C70CF5D8}" srcId="{D77CEDAF-953D-48D2-92CC-5526CC880095}" destId="{0C802A85-2396-49CB-B228-B4C325D8BC7D}" srcOrd="1" destOrd="0" parTransId="{ECB26AE4-E853-4BA4-A0FD-617FCC563170}" sibTransId="{D649927A-F497-47F6-B525-A3472B9E1A61}"/>
    <dgm:cxn modelId="{87182C45-2769-4450-832B-95CD13EAC661}" type="presOf" srcId="{80E28C50-B234-4CDF-A8C8-F0743C62D8AD}" destId="{58EC804B-49A0-4969-B1E1-D14EEA3E697F}" srcOrd="0" destOrd="0" presId="urn:microsoft.com/office/officeart/2005/8/layout/hList1"/>
    <dgm:cxn modelId="{58C86D98-C4DF-472F-9286-E93ED2F9A9C0}" srcId="{80E28C50-B234-4CDF-A8C8-F0743C62D8AD}" destId="{C2537D73-BA35-4455-A101-176AE08C9D2A}" srcOrd="0" destOrd="0" parTransId="{0F3D2F07-74B8-4000-A068-B0DF6F031572}" sibTransId="{F73FB6AC-5CBB-4DF1-A1AF-4F7F6395B45D}"/>
    <dgm:cxn modelId="{CC7599C3-581B-4427-B6F5-F7C23BF4B065}" srcId="{C2537D73-BA35-4455-A101-176AE08C9D2A}" destId="{5526C99C-760F-481D-8F09-A5B67739F66D}" srcOrd="1" destOrd="0" parTransId="{3185EF14-4302-4769-A2CA-6A91EB4BD07B}" sibTransId="{901330CE-8F0A-48AE-AE8D-40D99C3FD350}"/>
    <dgm:cxn modelId="{521A8ED1-7372-4814-A45E-FF16770CCA59}" type="presOf" srcId="{C2537D73-BA35-4455-A101-176AE08C9D2A}" destId="{0D89F6DA-0358-4F17-80BF-7A0202CA5231}" srcOrd="0" destOrd="0" presId="urn:microsoft.com/office/officeart/2005/8/layout/hList1"/>
    <dgm:cxn modelId="{030B2ED6-468D-4147-AF3A-3AD42CB15455}" srcId="{80E28C50-B234-4CDF-A8C8-F0743C62D8AD}" destId="{D77CEDAF-953D-48D2-92CC-5526CC880095}" srcOrd="1" destOrd="0" parTransId="{E9DA7FC2-700A-4E19-A5E7-0C3F8DA8BB10}" sibTransId="{1565F6B6-3B30-499F-95A0-35ED0962E8FE}"/>
    <dgm:cxn modelId="{51A4FCF7-ED5B-42DC-BF05-C08F68E8BC74}" type="presOf" srcId="{57FA4E11-AF73-4FD8-B684-8CC486099F8C}" destId="{4F4DB178-2BB5-4D5B-823D-F7D951E4ACA8}" srcOrd="0" destOrd="0" presId="urn:microsoft.com/office/officeart/2005/8/layout/hList1"/>
    <dgm:cxn modelId="{518BA0B5-A999-42C7-8C76-3BDD593FE9D8}" type="presParOf" srcId="{58EC804B-49A0-4969-B1E1-D14EEA3E697F}" destId="{7792191E-8080-4361-8A71-45B830021F63}" srcOrd="0" destOrd="0" presId="urn:microsoft.com/office/officeart/2005/8/layout/hList1"/>
    <dgm:cxn modelId="{4F281CC0-DE02-4977-A26E-D3FFD9513CC4}" type="presParOf" srcId="{7792191E-8080-4361-8A71-45B830021F63}" destId="{0D89F6DA-0358-4F17-80BF-7A0202CA5231}" srcOrd="0" destOrd="0" presId="urn:microsoft.com/office/officeart/2005/8/layout/hList1"/>
    <dgm:cxn modelId="{177B7FA9-C233-4674-9889-62E583ADFD79}" type="presParOf" srcId="{7792191E-8080-4361-8A71-45B830021F63}" destId="{4F4DB178-2BB5-4D5B-823D-F7D951E4ACA8}" srcOrd="1" destOrd="0" presId="urn:microsoft.com/office/officeart/2005/8/layout/hList1"/>
    <dgm:cxn modelId="{EF5A872E-A295-4A32-9F3B-A1C5088284CC}" type="presParOf" srcId="{58EC804B-49A0-4969-B1E1-D14EEA3E697F}" destId="{D175EAB9-33E0-4B63-BEB6-D9F8DFA2AA55}" srcOrd="1" destOrd="0" presId="urn:microsoft.com/office/officeart/2005/8/layout/hList1"/>
    <dgm:cxn modelId="{268C981E-F643-4E4E-8865-3A957AD1067F}" type="presParOf" srcId="{58EC804B-49A0-4969-B1E1-D14EEA3E697F}" destId="{D48CE2BF-5292-457F-81AB-0D97ADBA16CD}" srcOrd="2" destOrd="0" presId="urn:microsoft.com/office/officeart/2005/8/layout/hList1"/>
    <dgm:cxn modelId="{E1284E54-18D5-4BD6-ABC5-41948C566682}" type="presParOf" srcId="{D48CE2BF-5292-457F-81AB-0D97ADBA16CD}" destId="{D9A9CA6C-1B59-468D-AA1C-38BACF2E9D85}" srcOrd="0" destOrd="0" presId="urn:microsoft.com/office/officeart/2005/8/layout/hList1"/>
    <dgm:cxn modelId="{98D7944B-2CB8-4AE0-80F7-48790EEEB388}" type="presParOf" srcId="{D48CE2BF-5292-457F-81AB-0D97ADBA16CD}" destId="{32EF8A37-67C8-41F2-A3CC-EEBDCF3C497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8B9B6E-CAF3-4B0B-8B08-976544E269CD}" type="doc">
      <dgm:prSet loTypeId="urn:microsoft.com/office/officeart/2005/8/layout/process1" loCatId="process" qsTypeId="urn:microsoft.com/office/officeart/2005/8/quickstyle/simple1" qsCatId="simple" csTypeId="urn:microsoft.com/office/officeart/2005/8/colors/accent6_3" csCatId="accent6" phldr="1"/>
      <dgm:spPr/>
    </dgm:pt>
    <dgm:pt modelId="{C7FE4DB6-61F1-4DB1-9F2A-D8383AB46786}">
      <dgm:prSet phldrT="[Text]"/>
      <dgm:spPr/>
      <dgm:t>
        <a:bodyPr/>
        <a:lstStyle/>
        <a:p>
          <a:r>
            <a:rPr lang="en-US" dirty="0" err="1"/>
            <a:t>SnA</a:t>
          </a:r>
          <a:endParaRPr lang="en-US" dirty="0"/>
        </a:p>
      </dgm:t>
    </dgm:pt>
    <dgm:pt modelId="{8F18BE3C-4D49-40D7-A1CF-1AB04300A961}" type="parTrans" cxnId="{6C96F0B8-D977-42EF-A34C-3E447F7343BB}">
      <dgm:prSet/>
      <dgm:spPr/>
      <dgm:t>
        <a:bodyPr/>
        <a:lstStyle/>
        <a:p>
          <a:endParaRPr lang="en-US"/>
        </a:p>
      </dgm:t>
    </dgm:pt>
    <dgm:pt modelId="{EA55BFE6-C0B7-4174-8883-286C121DEBB0}" type="sibTrans" cxnId="{6C96F0B8-D977-42EF-A34C-3E447F7343BB}">
      <dgm:prSet/>
      <dgm:spPr/>
      <dgm:t>
        <a:bodyPr/>
        <a:lstStyle/>
        <a:p>
          <a:endParaRPr lang="en-US"/>
        </a:p>
      </dgm:t>
    </dgm:pt>
    <dgm:pt modelId="{17693B55-1D25-4DED-B2B0-7F53C978EDCF}">
      <dgm:prSet phldrT="[Text]"/>
      <dgm:spPr/>
      <dgm:t>
        <a:bodyPr/>
        <a:lstStyle/>
        <a:p>
          <a:r>
            <a:rPr lang="en-US" dirty="0" err="1"/>
            <a:t>EnA</a:t>
          </a:r>
          <a:endParaRPr lang="en-US" dirty="0"/>
        </a:p>
      </dgm:t>
    </dgm:pt>
    <dgm:pt modelId="{442CB80E-6F29-41E8-BFFE-E9E7DB6BDEB4}" type="parTrans" cxnId="{668529AB-2CB7-4CAC-B51C-64A46C73BF5A}">
      <dgm:prSet/>
      <dgm:spPr/>
      <dgm:t>
        <a:bodyPr/>
        <a:lstStyle/>
        <a:p>
          <a:endParaRPr lang="en-US"/>
        </a:p>
      </dgm:t>
    </dgm:pt>
    <dgm:pt modelId="{124A5B08-F96B-4010-87AA-944191F9B7EE}" type="sibTrans" cxnId="{668529AB-2CB7-4CAC-B51C-64A46C73BF5A}">
      <dgm:prSet/>
      <dgm:spPr/>
      <dgm:t>
        <a:bodyPr/>
        <a:lstStyle/>
        <a:p>
          <a:endParaRPr lang="en-US"/>
        </a:p>
      </dgm:t>
    </dgm:pt>
    <dgm:pt modelId="{22598B58-BE1B-4E69-9798-82CFB5031821}">
      <dgm:prSet phldrT="[Text]"/>
      <dgm:spPr/>
      <dgm:t>
        <a:bodyPr/>
        <a:lstStyle/>
        <a:p>
          <a:r>
            <a:rPr lang="en-US" dirty="0" err="1"/>
            <a:t>InA</a:t>
          </a:r>
          <a:endParaRPr lang="en-US" dirty="0"/>
        </a:p>
      </dgm:t>
    </dgm:pt>
    <dgm:pt modelId="{4D3E5020-3411-433C-9D1A-5E1D98282D17}" type="parTrans" cxnId="{03DE25EF-98D3-4ABD-AFFA-E7F757A449E1}">
      <dgm:prSet/>
      <dgm:spPr/>
      <dgm:t>
        <a:bodyPr/>
        <a:lstStyle/>
        <a:p>
          <a:endParaRPr lang="en-US"/>
        </a:p>
      </dgm:t>
    </dgm:pt>
    <dgm:pt modelId="{FF6DF6EE-86FB-463B-AF24-9B4A67801160}" type="sibTrans" cxnId="{03DE25EF-98D3-4ABD-AFFA-E7F757A449E1}">
      <dgm:prSet/>
      <dgm:spPr/>
      <dgm:t>
        <a:bodyPr/>
        <a:lstStyle/>
        <a:p>
          <a:endParaRPr lang="en-US"/>
        </a:p>
      </dgm:t>
    </dgm:pt>
    <dgm:pt modelId="{503FB5E5-D1DE-42D8-B6C8-D326C75D9E3C}">
      <dgm:prSet phldrT="[Text]"/>
      <dgm:spPr/>
      <dgm:t>
        <a:bodyPr/>
        <a:lstStyle/>
        <a:p>
          <a:r>
            <a:rPr lang="en-US" dirty="0" err="1"/>
            <a:t>RnA</a:t>
          </a:r>
          <a:endParaRPr lang="en-US" dirty="0"/>
        </a:p>
      </dgm:t>
    </dgm:pt>
    <dgm:pt modelId="{D6127040-9F98-48C3-B6DC-5821465858DC}" type="parTrans" cxnId="{2B38802B-F9EE-4CCE-B016-7589ACFAC6E4}">
      <dgm:prSet/>
      <dgm:spPr/>
      <dgm:t>
        <a:bodyPr/>
        <a:lstStyle/>
        <a:p>
          <a:endParaRPr lang="en-US"/>
        </a:p>
      </dgm:t>
    </dgm:pt>
    <dgm:pt modelId="{F9FCBDAC-86DC-44B5-A951-2090A20592E4}" type="sibTrans" cxnId="{2B38802B-F9EE-4CCE-B016-7589ACFAC6E4}">
      <dgm:prSet/>
      <dgm:spPr/>
      <dgm:t>
        <a:bodyPr/>
        <a:lstStyle/>
        <a:p>
          <a:endParaRPr lang="en-US"/>
        </a:p>
      </dgm:t>
    </dgm:pt>
    <dgm:pt modelId="{4E9E9C92-0C35-4E4F-B070-18A0D81E16D2}" type="pres">
      <dgm:prSet presAssocID="{358B9B6E-CAF3-4B0B-8B08-976544E269CD}" presName="Name0" presStyleCnt="0">
        <dgm:presLayoutVars>
          <dgm:dir/>
          <dgm:resizeHandles val="exact"/>
        </dgm:presLayoutVars>
      </dgm:prSet>
      <dgm:spPr/>
    </dgm:pt>
    <dgm:pt modelId="{F25292CB-15C4-411C-8BE3-D105559E732A}" type="pres">
      <dgm:prSet presAssocID="{C7FE4DB6-61F1-4DB1-9F2A-D8383AB46786}" presName="node" presStyleLbl="node1" presStyleIdx="0" presStyleCnt="4">
        <dgm:presLayoutVars>
          <dgm:bulletEnabled val="1"/>
        </dgm:presLayoutVars>
      </dgm:prSet>
      <dgm:spPr/>
    </dgm:pt>
    <dgm:pt modelId="{67845E94-34C2-4DEE-984E-F0185A8F0E25}" type="pres">
      <dgm:prSet presAssocID="{EA55BFE6-C0B7-4174-8883-286C121DEBB0}" presName="sibTrans" presStyleLbl="sibTrans2D1" presStyleIdx="0" presStyleCnt="3"/>
      <dgm:spPr/>
    </dgm:pt>
    <dgm:pt modelId="{2D7E13B3-79C4-4D3C-981F-1AA59F26B3A4}" type="pres">
      <dgm:prSet presAssocID="{EA55BFE6-C0B7-4174-8883-286C121DEBB0}" presName="connectorText" presStyleLbl="sibTrans2D1" presStyleIdx="0" presStyleCnt="3"/>
      <dgm:spPr/>
    </dgm:pt>
    <dgm:pt modelId="{D4712689-4123-4229-A2DC-DB6DA5388703}" type="pres">
      <dgm:prSet presAssocID="{17693B55-1D25-4DED-B2B0-7F53C978EDCF}" presName="node" presStyleLbl="node1" presStyleIdx="1" presStyleCnt="4">
        <dgm:presLayoutVars>
          <dgm:bulletEnabled val="1"/>
        </dgm:presLayoutVars>
      </dgm:prSet>
      <dgm:spPr/>
    </dgm:pt>
    <dgm:pt modelId="{17830F36-8A7D-4F6B-98FA-43F2C26236E2}" type="pres">
      <dgm:prSet presAssocID="{124A5B08-F96B-4010-87AA-944191F9B7EE}" presName="sibTrans" presStyleLbl="sibTrans2D1" presStyleIdx="1" presStyleCnt="3"/>
      <dgm:spPr/>
    </dgm:pt>
    <dgm:pt modelId="{5547A7D7-287B-41B3-BD9F-54BEC207E913}" type="pres">
      <dgm:prSet presAssocID="{124A5B08-F96B-4010-87AA-944191F9B7EE}" presName="connectorText" presStyleLbl="sibTrans2D1" presStyleIdx="1" presStyleCnt="3"/>
      <dgm:spPr/>
    </dgm:pt>
    <dgm:pt modelId="{C8C1C552-CA2E-4CD5-9115-A6CDA86A04C7}" type="pres">
      <dgm:prSet presAssocID="{22598B58-BE1B-4E69-9798-82CFB5031821}" presName="node" presStyleLbl="node1" presStyleIdx="2" presStyleCnt="4">
        <dgm:presLayoutVars>
          <dgm:bulletEnabled val="1"/>
        </dgm:presLayoutVars>
      </dgm:prSet>
      <dgm:spPr/>
    </dgm:pt>
    <dgm:pt modelId="{5EBC086A-62E2-4F45-8606-B2FE9CA239D4}" type="pres">
      <dgm:prSet presAssocID="{FF6DF6EE-86FB-463B-AF24-9B4A67801160}" presName="sibTrans" presStyleLbl="sibTrans2D1" presStyleIdx="2" presStyleCnt="3"/>
      <dgm:spPr/>
    </dgm:pt>
    <dgm:pt modelId="{958DEC5E-497A-4C2D-B9FF-D4E2D97DF157}" type="pres">
      <dgm:prSet presAssocID="{FF6DF6EE-86FB-463B-AF24-9B4A67801160}" presName="connectorText" presStyleLbl="sibTrans2D1" presStyleIdx="2" presStyleCnt="3"/>
      <dgm:spPr/>
    </dgm:pt>
    <dgm:pt modelId="{A2DEC4E9-8EBE-4AEA-A5D1-1C7145E50D8F}" type="pres">
      <dgm:prSet presAssocID="{503FB5E5-D1DE-42D8-B6C8-D326C75D9E3C}" presName="node" presStyleLbl="node1" presStyleIdx="3" presStyleCnt="4">
        <dgm:presLayoutVars>
          <dgm:bulletEnabled val="1"/>
        </dgm:presLayoutVars>
      </dgm:prSet>
      <dgm:spPr/>
    </dgm:pt>
  </dgm:ptLst>
  <dgm:cxnLst>
    <dgm:cxn modelId="{EDA3EE14-406E-424F-8738-4E78B1171277}" type="presOf" srcId="{22598B58-BE1B-4E69-9798-82CFB5031821}" destId="{C8C1C552-CA2E-4CD5-9115-A6CDA86A04C7}" srcOrd="0" destOrd="0" presId="urn:microsoft.com/office/officeart/2005/8/layout/process1"/>
    <dgm:cxn modelId="{2B38802B-F9EE-4CCE-B016-7589ACFAC6E4}" srcId="{358B9B6E-CAF3-4B0B-8B08-976544E269CD}" destId="{503FB5E5-D1DE-42D8-B6C8-D326C75D9E3C}" srcOrd="3" destOrd="0" parTransId="{D6127040-9F98-48C3-B6DC-5821465858DC}" sibTransId="{F9FCBDAC-86DC-44B5-A951-2090A20592E4}"/>
    <dgm:cxn modelId="{E4587937-7655-4918-9229-C4645C996608}" type="presOf" srcId="{124A5B08-F96B-4010-87AA-944191F9B7EE}" destId="{17830F36-8A7D-4F6B-98FA-43F2C26236E2}" srcOrd="0" destOrd="0" presId="urn:microsoft.com/office/officeart/2005/8/layout/process1"/>
    <dgm:cxn modelId="{E168A437-6951-448F-AC19-3B44C25C46F8}" type="presOf" srcId="{17693B55-1D25-4DED-B2B0-7F53C978EDCF}" destId="{D4712689-4123-4229-A2DC-DB6DA5388703}" srcOrd="0" destOrd="0" presId="urn:microsoft.com/office/officeart/2005/8/layout/process1"/>
    <dgm:cxn modelId="{F06F463A-CD35-4034-BAA1-375FD3887CAE}" type="presOf" srcId="{FF6DF6EE-86FB-463B-AF24-9B4A67801160}" destId="{5EBC086A-62E2-4F45-8606-B2FE9CA239D4}" srcOrd="0" destOrd="0" presId="urn:microsoft.com/office/officeart/2005/8/layout/process1"/>
    <dgm:cxn modelId="{4EA3725E-446D-47B4-9440-C39B31306AE6}" type="presOf" srcId="{124A5B08-F96B-4010-87AA-944191F9B7EE}" destId="{5547A7D7-287B-41B3-BD9F-54BEC207E913}" srcOrd="1" destOrd="0" presId="urn:microsoft.com/office/officeart/2005/8/layout/process1"/>
    <dgm:cxn modelId="{FD2C3E70-3279-4858-9742-6AD0A6B4690C}" type="presOf" srcId="{503FB5E5-D1DE-42D8-B6C8-D326C75D9E3C}" destId="{A2DEC4E9-8EBE-4AEA-A5D1-1C7145E50D8F}" srcOrd="0" destOrd="0" presId="urn:microsoft.com/office/officeart/2005/8/layout/process1"/>
    <dgm:cxn modelId="{753D7E80-D31F-4F61-8861-175DBF6FAA48}" type="presOf" srcId="{358B9B6E-CAF3-4B0B-8B08-976544E269CD}" destId="{4E9E9C92-0C35-4E4F-B070-18A0D81E16D2}" srcOrd="0" destOrd="0" presId="urn:microsoft.com/office/officeart/2005/8/layout/process1"/>
    <dgm:cxn modelId="{79ECE5A1-B137-48AE-B891-F06D57D6D99F}" type="presOf" srcId="{EA55BFE6-C0B7-4174-8883-286C121DEBB0}" destId="{67845E94-34C2-4DEE-984E-F0185A8F0E25}" srcOrd="0" destOrd="0" presId="urn:microsoft.com/office/officeart/2005/8/layout/process1"/>
    <dgm:cxn modelId="{668529AB-2CB7-4CAC-B51C-64A46C73BF5A}" srcId="{358B9B6E-CAF3-4B0B-8B08-976544E269CD}" destId="{17693B55-1D25-4DED-B2B0-7F53C978EDCF}" srcOrd="1" destOrd="0" parTransId="{442CB80E-6F29-41E8-BFFE-E9E7DB6BDEB4}" sibTransId="{124A5B08-F96B-4010-87AA-944191F9B7EE}"/>
    <dgm:cxn modelId="{6C96F0B8-D977-42EF-A34C-3E447F7343BB}" srcId="{358B9B6E-CAF3-4B0B-8B08-976544E269CD}" destId="{C7FE4DB6-61F1-4DB1-9F2A-D8383AB46786}" srcOrd="0" destOrd="0" parTransId="{8F18BE3C-4D49-40D7-A1CF-1AB04300A961}" sibTransId="{EA55BFE6-C0B7-4174-8883-286C121DEBB0}"/>
    <dgm:cxn modelId="{32F9D0CC-3E25-443F-9A76-814E3114C631}" type="presOf" srcId="{FF6DF6EE-86FB-463B-AF24-9B4A67801160}" destId="{958DEC5E-497A-4C2D-B9FF-D4E2D97DF157}" srcOrd="1" destOrd="0" presId="urn:microsoft.com/office/officeart/2005/8/layout/process1"/>
    <dgm:cxn modelId="{931048D1-B4D8-40A0-8BF3-7DC6B7622EF0}" type="presOf" srcId="{C7FE4DB6-61F1-4DB1-9F2A-D8383AB46786}" destId="{F25292CB-15C4-411C-8BE3-D105559E732A}" srcOrd="0" destOrd="0" presId="urn:microsoft.com/office/officeart/2005/8/layout/process1"/>
    <dgm:cxn modelId="{391D92DB-ACDB-4070-8FA7-7E7578512007}" type="presOf" srcId="{EA55BFE6-C0B7-4174-8883-286C121DEBB0}" destId="{2D7E13B3-79C4-4D3C-981F-1AA59F26B3A4}" srcOrd="1" destOrd="0" presId="urn:microsoft.com/office/officeart/2005/8/layout/process1"/>
    <dgm:cxn modelId="{03DE25EF-98D3-4ABD-AFFA-E7F757A449E1}" srcId="{358B9B6E-CAF3-4B0B-8B08-976544E269CD}" destId="{22598B58-BE1B-4E69-9798-82CFB5031821}" srcOrd="2" destOrd="0" parTransId="{4D3E5020-3411-433C-9D1A-5E1D98282D17}" sibTransId="{FF6DF6EE-86FB-463B-AF24-9B4A67801160}"/>
    <dgm:cxn modelId="{84AA0812-B06B-44C6-8967-2881EAAE4C88}" type="presParOf" srcId="{4E9E9C92-0C35-4E4F-B070-18A0D81E16D2}" destId="{F25292CB-15C4-411C-8BE3-D105559E732A}" srcOrd="0" destOrd="0" presId="urn:microsoft.com/office/officeart/2005/8/layout/process1"/>
    <dgm:cxn modelId="{F99EFFAD-0C47-43FF-9A56-E91D007163B0}" type="presParOf" srcId="{4E9E9C92-0C35-4E4F-B070-18A0D81E16D2}" destId="{67845E94-34C2-4DEE-984E-F0185A8F0E25}" srcOrd="1" destOrd="0" presId="urn:microsoft.com/office/officeart/2005/8/layout/process1"/>
    <dgm:cxn modelId="{4402CF29-3760-4AE6-8D73-BC59238DBDF9}" type="presParOf" srcId="{67845E94-34C2-4DEE-984E-F0185A8F0E25}" destId="{2D7E13B3-79C4-4D3C-981F-1AA59F26B3A4}" srcOrd="0" destOrd="0" presId="urn:microsoft.com/office/officeart/2005/8/layout/process1"/>
    <dgm:cxn modelId="{E9E06FF7-3B9C-4BEC-9851-9F5F035C2549}" type="presParOf" srcId="{4E9E9C92-0C35-4E4F-B070-18A0D81E16D2}" destId="{D4712689-4123-4229-A2DC-DB6DA5388703}" srcOrd="2" destOrd="0" presId="urn:microsoft.com/office/officeart/2005/8/layout/process1"/>
    <dgm:cxn modelId="{BB308902-A4EA-4C3F-9176-0FA4987776C1}" type="presParOf" srcId="{4E9E9C92-0C35-4E4F-B070-18A0D81E16D2}" destId="{17830F36-8A7D-4F6B-98FA-43F2C26236E2}" srcOrd="3" destOrd="0" presId="urn:microsoft.com/office/officeart/2005/8/layout/process1"/>
    <dgm:cxn modelId="{A303347F-DC5A-4DF8-94EF-A326603C77A3}" type="presParOf" srcId="{17830F36-8A7D-4F6B-98FA-43F2C26236E2}" destId="{5547A7D7-287B-41B3-BD9F-54BEC207E913}" srcOrd="0" destOrd="0" presId="urn:microsoft.com/office/officeart/2005/8/layout/process1"/>
    <dgm:cxn modelId="{7C2145D1-5DA0-4AC1-8763-59C96F510B77}" type="presParOf" srcId="{4E9E9C92-0C35-4E4F-B070-18A0D81E16D2}" destId="{C8C1C552-CA2E-4CD5-9115-A6CDA86A04C7}" srcOrd="4" destOrd="0" presId="urn:microsoft.com/office/officeart/2005/8/layout/process1"/>
    <dgm:cxn modelId="{3BE412FB-C423-48CC-B342-26F8089387B9}" type="presParOf" srcId="{4E9E9C92-0C35-4E4F-B070-18A0D81E16D2}" destId="{5EBC086A-62E2-4F45-8606-B2FE9CA239D4}" srcOrd="5" destOrd="0" presId="urn:microsoft.com/office/officeart/2005/8/layout/process1"/>
    <dgm:cxn modelId="{464AF9A1-0E6D-4FBB-8EC0-90539313E5A5}" type="presParOf" srcId="{5EBC086A-62E2-4F45-8606-B2FE9CA239D4}" destId="{958DEC5E-497A-4C2D-B9FF-D4E2D97DF157}" srcOrd="0" destOrd="0" presId="urn:microsoft.com/office/officeart/2005/8/layout/process1"/>
    <dgm:cxn modelId="{CB03B5E6-1FA7-473D-AADF-B781D302F3CC}" type="presParOf" srcId="{4E9E9C92-0C35-4E4F-B070-18A0D81E16D2}" destId="{A2DEC4E9-8EBE-4AEA-A5D1-1C7145E50D8F}" srcOrd="6" destOrd="0" presId="urn:microsoft.com/office/officeart/2005/8/layout/process1"/>
  </dgm:cxnLst>
  <dgm:bg>
    <a:effectLst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58B9B6E-CAF3-4B0B-8B08-976544E269CD}" type="doc">
      <dgm:prSet loTypeId="urn:microsoft.com/office/officeart/2005/8/layout/process1" loCatId="process" qsTypeId="urn:microsoft.com/office/officeart/2005/8/quickstyle/simple1" qsCatId="simple" csTypeId="urn:microsoft.com/office/officeart/2005/8/colors/accent5_3" csCatId="accent5" phldr="1"/>
      <dgm:spPr/>
    </dgm:pt>
    <dgm:pt modelId="{C7FE4DB6-61F1-4DB1-9F2A-D8383AB46786}">
      <dgm:prSet phldrT="[Text]"/>
      <dgm:spPr/>
      <dgm:t>
        <a:bodyPr/>
        <a:lstStyle/>
        <a:p>
          <a:r>
            <a:rPr lang="en-US" dirty="0"/>
            <a:t>S1B</a:t>
          </a:r>
        </a:p>
      </dgm:t>
    </dgm:pt>
    <dgm:pt modelId="{8F18BE3C-4D49-40D7-A1CF-1AB04300A961}" type="parTrans" cxnId="{6C96F0B8-D977-42EF-A34C-3E447F7343BB}">
      <dgm:prSet/>
      <dgm:spPr/>
      <dgm:t>
        <a:bodyPr/>
        <a:lstStyle/>
        <a:p>
          <a:endParaRPr lang="en-US"/>
        </a:p>
      </dgm:t>
    </dgm:pt>
    <dgm:pt modelId="{EA55BFE6-C0B7-4174-8883-286C121DEBB0}" type="sibTrans" cxnId="{6C96F0B8-D977-42EF-A34C-3E447F7343BB}">
      <dgm:prSet/>
      <dgm:spPr/>
      <dgm:t>
        <a:bodyPr/>
        <a:lstStyle/>
        <a:p>
          <a:endParaRPr lang="en-US"/>
        </a:p>
      </dgm:t>
    </dgm:pt>
    <dgm:pt modelId="{17693B55-1D25-4DED-B2B0-7F53C978EDCF}">
      <dgm:prSet phldrT="[Text]"/>
      <dgm:spPr/>
      <dgm:t>
        <a:bodyPr/>
        <a:lstStyle/>
        <a:p>
          <a:r>
            <a:rPr lang="en-US" dirty="0"/>
            <a:t>E1B</a:t>
          </a:r>
        </a:p>
      </dgm:t>
    </dgm:pt>
    <dgm:pt modelId="{442CB80E-6F29-41E8-BFFE-E9E7DB6BDEB4}" type="parTrans" cxnId="{668529AB-2CB7-4CAC-B51C-64A46C73BF5A}">
      <dgm:prSet/>
      <dgm:spPr/>
      <dgm:t>
        <a:bodyPr/>
        <a:lstStyle/>
        <a:p>
          <a:endParaRPr lang="en-US"/>
        </a:p>
      </dgm:t>
    </dgm:pt>
    <dgm:pt modelId="{124A5B08-F96B-4010-87AA-944191F9B7EE}" type="sibTrans" cxnId="{668529AB-2CB7-4CAC-B51C-64A46C73BF5A}">
      <dgm:prSet/>
      <dgm:spPr/>
      <dgm:t>
        <a:bodyPr/>
        <a:lstStyle/>
        <a:p>
          <a:endParaRPr lang="en-US"/>
        </a:p>
      </dgm:t>
    </dgm:pt>
    <dgm:pt modelId="{22598B58-BE1B-4E69-9798-82CFB5031821}">
      <dgm:prSet phldrT="[Text]"/>
      <dgm:spPr/>
      <dgm:t>
        <a:bodyPr/>
        <a:lstStyle/>
        <a:p>
          <a:r>
            <a:rPr lang="en-US" dirty="0"/>
            <a:t>I1B</a:t>
          </a:r>
        </a:p>
      </dgm:t>
    </dgm:pt>
    <dgm:pt modelId="{4D3E5020-3411-433C-9D1A-5E1D98282D17}" type="parTrans" cxnId="{03DE25EF-98D3-4ABD-AFFA-E7F757A449E1}">
      <dgm:prSet/>
      <dgm:spPr/>
      <dgm:t>
        <a:bodyPr/>
        <a:lstStyle/>
        <a:p>
          <a:endParaRPr lang="en-US"/>
        </a:p>
      </dgm:t>
    </dgm:pt>
    <dgm:pt modelId="{FF6DF6EE-86FB-463B-AF24-9B4A67801160}" type="sibTrans" cxnId="{03DE25EF-98D3-4ABD-AFFA-E7F757A449E1}">
      <dgm:prSet/>
      <dgm:spPr/>
      <dgm:t>
        <a:bodyPr/>
        <a:lstStyle/>
        <a:p>
          <a:endParaRPr lang="en-US"/>
        </a:p>
      </dgm:t>
    </dgm:pt>
    <dgm:pt modelId="{503FB5E5-D1DE-42D8-B6C8-D326C75D9E3C}">
      <dgm:prSet phldrT="[Text]"/>
      <dgm:spPr/>
      <dgm:t>
        <a:bodyPr/>
        <a:lstStyle/>
        <a:p>
          <a:r>
            <a:rPr lang="en-US" dirty="0"/>
            <a:t>R1B</a:t>
          </a:r>
        </a:p>
      </dgm:t>
    </dgm:pt>
    <dgm:pt modelId="{D6127040-9F98-48C3-B6DC-5821465858DC}" type="parTrans" cxnId="{2B38802B-F9EE-4CCE-B016-7589ACFAC6E4}">
      <dgm:prSet/>
      <dgm:spPr/>
      <dgm:t>
        <a:bodyPr/>
        <a:lstStyle/>
        <a:p>
          <a:endParaRPr lang="en-US"/>
        </a:p>
      </dgm:t>
    </dgm:pt>
    <dgm:pt modelId="{F9FCBDAC-86DC-44B5-A951-2090A20592E4}" type="sibTrans" cxnId="{2B38802B-F9EE-4CCE-B016-7589ACFAC6E4}">
      <dgm:prSet/>
      <dgm:spPr/>
      <dgm:t>
        <a:bodyPr/>
        <a:lstStyle/>
        <a:p>
          <a:endParaRPr lang="en-US"/>
        </a:p>
      </dgm:t>
    </dgm:pt>
    <dgm:pt modelId="{4E9E9C92-0C35-4E4F-B070-18A0D81E16D2}" type="pres">
      <dgm:prSet presAssocID="{358B9B6E-CAF3-4B0B-8B08-976544E269CD}" presName="Name0" presStyleCnt="0">
        <dgm:presLayoutVars>
          <dgm:dir/>
          <dgm:resizeHandles val="exact"/>
        </dgm:presLayoutVars>
      </dgm:prSet>
      <dgm:spPr/>
    </dgm:pt>
    <dgm:pt modelId="{F25292CB-15C4-411C-8BE3-D105559E732A}" type="pres">
      <dgm:prSet presAssocID="{C7FE4DB6-61F1-4DB1-9F2A-D8383AB46786}" presName="node" presStyleLbl="node1" presStyleIdx="0" presStyleCnt="4">
        <dgm:presLayoutVars>
          <dgm:bulletEnabled val="1"/>
        </dgm:presLayoutVars>
      </dgm:prSet>
      <dgm:spPr/>
    </dgm:pt>
    <dgm:pt modelId="{67845E94-34C2-4DEE-984E-F0185A8F0E25}" type="pres">
      <dgm:prSet presAssocID="{EA55BFE6-C0B7-4174-8883-286C121DEBB0}" presName="sibTrans" presStyleLbl="sibTrans2D1" presStyleIdx="0" presStyleCnt="3"/>
      <dgm:spPr/>
    </dgm:pt>
    <dgm:pt modelId="{2D7E13B3-79C4-4D3C-981F-1AA59F26B3A4}" type="pres">
      <dgm:prSet presAssocID="{EA55BFE6-C0B7-4174-8883-286C121DEBB0}" presName="connectorText" presStyleLbl="sibTrans2D1" presStyleIdx="0" presStyleCnt="3"/>
      <dgm:spPr/>
    </dgm:pt>
    <dgm:pt modelId="{D4712689-4123-4229-A2DC-DB6DA5388703}" type="pres">
      <dgm:prSet presAssocID="{17693B55-1D25-4DED-B2B0-7F53C978EDCF}" presName="node" presStyleLbl="node1" presStyleIdx="1" presStyleCnt="4">
        <dgm:presLayoutVars>
          <dgm:bulletEnabled val="1"/>
        </dgm:presLayoutVars>
      </dgm:prSet>
      <dgm:spPr/>
    </dgm:pt>
    <dgm:pt modelId="{17830F36-8A7D-4F6B-98FA-43F2C26236E2}" type="pres">
      <dgm:prSet presAssocID="{124A5B08-F96B-4010-87AA-944191F9B7EE}" presName="sibTrans" presStyleLbl="sibTrans2D1" presStyleIdx="1" presStyleCnt="3"/>
      <dgm:spPr/>
    </dgm:pt>
    <dgm:pt modelId="{5547A7D7-287B-41B3-BD9F-54BEC207E913}" type="pres">
      <dgm:prSet presAssocID="{124A5B08-F96B-4010-87AA-944191F9B7EE}" presName="connectorText" presStyleLbl="sibTrans2D1" presStyleIdx="1" presStyleCnt="3"/>
      <dgm:spPr/>
    </dgm:pt>
    <dgm:pt modelId="{C8C1C552-CA2E-4CD5-9115-A6CDA86A04C7}" type="pres">
      <dgm:prSet presAssocID="{22598B58-BE1B-4E69-9798-82CFB5031821}" presName="node" presStyleLbl="node1" presStyleIdx="2" presStyleCnt="4">
        <dgm:presLayoutVars>
          <dgm:bulletEnabled val="1"/>
        </dgm:presLayoutVars>
      </dgm:prSet>
      <dgm:spPr/>
    </dgm:pt>
    <dgm:pt modelId="{5EBC086A-62E2-4F45-8606-B2FE9CA239D4}" type="pres">
      <dgm:prSet presAssocID="{FF6DF6EE-86FB-463B-AF24-9B4A67801160}" presName="sibTrans" presStyleLbl="sibTrans2D1" presStyleIdx="2" presStyleCnt="3"/>
      <dgm:spPr/>
    </dgm:pt>
    <dgm:pt modelId="{958DEC5E-497A-4C2D-B9FF-D4E2D97DF157}" type="pres">
      <dgm:prSet presAssocID="{FF6DF6EE-86FB-463B-AF24-9B4A67801160}" presName="connectorText" presStyleLbl="sibTrans2D1" presStyleIdx="2" presStyleCnt="3"/>
      <dgm:spPr/>
    </dgm:pt>
    <dgm:pt modelId="{A2DEC4E9-8EBE-4AEA-A5D1-1C7145E50D8F}" type="pres">
      <dgm:prSet presAssocID="{503FB5E5-D1DE-42D8-B6C8-D326C75D9E3C}" presName="node" presStyleLbl="node1" presStyleIdx="3" presStyleCnt="4">
        <dgm:presLayoutVars>
          <dgm:bulletEnabled val="1"/>
        </dgm:presLayoutVars>
      </dgm:prSet>
      <dgm:spPr/>
    </dgm:pt>
  </dgm:ptLst>
  <dgm:cxnLst>
    <dgm:cxn modelId="{6E33B020-4DCB-4EFA-B3A0-F33DE71D5D9F}" type="presOf" srcId="{C7FE4DB6-61F1-4DB1-9F2A-D8383AB46786}" destId="{F25292CB-15C4-411C-8BE3-D105559E732A}" srcOrd="0" destOrd="0" presId="urn:microsoft.com/office/officeart/2005/8/layout/process1"/>
    <dgm:cxn modelId="{2B38802B-F9EE-4CCE-B016-7589ACFAC6E4}" srcId="{358B9B6E-CAF3-4B0B-8B08-976544E269CD}" destId="{503FB5E5-D1DE-42D8-B6C8-D326C75D9E3C}" srcOrd="3" destOrd="0" parTransId="{D6127040-9F98-48C3-B6DC-5821465858DC}" sibTransId="{F9FCBDAC-86DC-44B5-A951-2090A20592E4}"/>
    <dgm:cxn modelId="{551A2B2D-23B3-47C9-A58B-1EDC2CCA06D6}" type="presOf" srcId="{EA55BFE6-C0B7-4174-8883-286C121DEBB0}" destId="{2D7E13B3-79C4-4D3C-981F-1AA59F26B3A4}" srcOrd="1" destOrd="0" presId="urn:microsoft.com/office/officeart/2005/8/layout/process1"/>
    <dgm:cxn modelId="{6AF62E36-569B-48FB-8C5F-9E2C4937E895}" type="presOf" srcId="{17693B55-1D25-4DED-B2B0-7F53C978EDCF}" destId="{D4712689-4123-4229-A2DC-DB6DA5388703}" srcOrd="0" destOrd="0" presId="urn:microsoft.com/office/officeart/2005/8/layout/process1"/>
    <dgm:cxn modelId="{3136814F-F631-45A6-B24F-89028FD2AA9A}" type="presOf" srcId="{EA55BFE6-C0B7-4174-8883-286C121DEBB0}" destId="{67845E94-34C2-4DEE-984E-F0185A8F0E25}" srcOrd="0" destOrd="0" presId="urn:microsoft.com/office/officeart/2005/8/layout/process1"/>
    <dgm:cxn modelId="{261C9255-F575-490D-A839-5F0856CED737}" type="presOf" srcId="{358B9B6E-CAF3-4B0B-8B08-976544E269CD}" destId="{4E9E9C92-0C35-4E4F-B070-18A0D81E16D2}" srcOrd="0" destOrd="0" presId="urn:microsoft.com/office/officeart/2005/8/layout/process1"/>
    <dgm:cxn modelId="{BCD7FF8A-B4AD-4DF3-B7AC-4C21D2ACCF49}" type="presOf" srcId="{124A5B08-F96B-4010-87AA-944191F9B7EE}" destId="{5547A7D7-287B-41B3-BD9F-54BEC207E913}" srcOrd="1" destOrd="0" presId="urn:microsoft.com/office/officeart/2005/8/layout/process1"/>
    <dgm:cxn modelId="{668529AB-2CB7-4CAC-B51C-64A46C73BF5A}" srcId="{358B9B6E-CAF3-4B0B-8B08-976544E269CD}" destId="{17693B55-1D25-4DED-B2B0-7F53C978EDCF}" srcOrd="1" destOrd="0" parTransId="{442CB80E-6F29-41E8-BFFE-E9E7DB6BDEB4}" sibTransId="{124A5B08-F96B-4010-87AA-944191F9B7EE}"/>
    <dgm:cxn modelId="{F95DD4B5-66D0-4098-8C25-4CE34BCD3951}" type="presOf" srcId="{FF6DF6EE-86FB-463B-AF24-9B4A67801160}" destId="{958DEC5E-497A-4C2D-B9FF-D4E2D97DF157}" srcOrd="1" destOrd="0" presId="urn:microsoft.com/office/officeart/2005/8/layout/process1"/>
    <dgm:cxn modelId="{6C96F0B8-D977-42EF-A34C-3E447F7343BB}" srcId="{358B9B6E-CAF3-4B0B-8B08-976544E269CD}" destId="{C7FE4DB6-61F1-4DB1-9F2A-D8383AB46786}" srcOrd="0" destOrd="0" parTransId="{8F18BE3C-4D49-40D7-A1CF-1AB04300A961}" sibTransId="{EA55BFE6-C0B7-4174-8883-286C121DEBB0}"/>
    <dgm:cxn modelId="{B46AA3BA-E093-4204-B215-F8A24ACCE48E}" type="presOf" srcId="{124A5B08-F96B-4010-87AA-944191F9B7EE}" destId="{17830F36-8A7D-4F6B-98FA-43F2C26236E2}" srcOrd="0" destOrd="0" presId="urn:microsoft.com/office/officeart/2005/8/layout/process1"/>
    <dgm:cxn modelId="{C88284E2-C868-45C3-8D55-64301C60466C}" type="presOf" srcId="{503FB5E5-D1DE-42D8-B6C8-D326C75D9E3C}" destId="{A2DEC4E9-8EBE-4AEA-A5D1-1C7145E50D8F}" srcOrd="0" destOrd="0" presId="urn:microsoft.com/office/officeart/2005/8/layout/process1"/>
    <dgm:cxn modelId="{03DE25EF-98D3-4ABD-AFFA-E7F757A449E1}" srcId="{358B9B6E-CAF3-4B0B-8B08-976544E269CD}" destId="{22598B58-BE1B-4E69-9798-82CFB5031821}" srcOrd="2" destOrd="0" parTransId="{4D3E5020-3411-433C-9D1A-5E1D98282D17}" sibTransId="{FF6DF6EE-86FB-463B-AF24-9B4A67801160}"/>
    <dgm:cxn modelId="{0A9215F1-D025-4433-8AC9-7F2923577431}" type="presOf" srcId="{FF6DF6EE-86FB-463B-AF24-9B4A67801160}" destId="{5EBC086A-62E2-4F45-8606-B2FE9CA239D4}" srcOrd="0" destOrd="0" presId="urn:microsoft.com/office/officeart/2005/8/layout/process1"/>
    <dgm:cxn modelId="{B55085F4-6508-481A-85C1-94E3E7194600}" type="presOf" srcId="{22598B58-BE1B-4E69-9798-82CFB5031821}" destId="{C8C1C552-CA2E-4CD5-9115-A6CDA86A04C7}" srcOrd="0" destOrd="0" presId="urn:microsoft.com/office/officeart/2005/8/layout/process1"/>
    <dgm:cxn modelId="{E43C045D-7C67-4E7F-ACA1-D434EC6872E2}" type="presParOf" srcId="{4E9E9C92-0C35-4E4F-B070-18A0D81E16D2}" destId="{F25292CB-15C4-411C-8BE3-D105559E732A}" srcOrd="0" destOrd="0" presId="urn:microsoft.com/office/officeart/2005/8/layout/process1"/>
    <dgm:cxn modelId="{CA9077DD-D99A-4499-B434-AB294F32BD87}" type="presParOf" srcId="{4E9E9C92-0C35-4E4F-B070-18A0D81E16D2}" destId="{67845E94-34C2-4DEE-984E-F0185A8F0E25}" srcOrd="1" destOrd="0" presId="urn:microsoft.com/office/officeart/2005/8/layout/process1"/>
    <dgm:cxn modelId="{DAC907E9-2038-4966-B6D6-94807447289D}" type="presParOf" srcId="{67845E94-34C2-4DEE-984E-F0185A8F0E25}" destId="{2D7E13B3-79C4-4D3C-981F-1AA59F26B3A4}" srcOrd="0" destOrd="0" presId="urn:microsoft.com/office/officeart/2005/8/layout/process1"/>
    <dgm:cxn modelId="{34B21548-59FA-4AA6-9C3E-E7EFECE3BE05}" type="presParOf" srcId="{4E9E9C92-0C35-4E4F-B070-18A0D81E16D2}" destId="{D4712689-4123-4229-A2DC-DB6DA5388703}" srcOrd="2" destOrd="0" presId="urn:microsoft.com/office/officeart/2005/8/layout/process1"/>
    <dgm:cxn modelId="{5072F4E3-0C1D-4A10-9F67-9F2D40163442}" type="presParOf" srcId="{4E9E9C92-0C35-4E4F-B070-18A0D81E16D2}" destId="{17830F36-8A7D-4F6B-98FA-43F2C26236E2}" srcOrd="3" destOrd="0" presId="urn:microsoft.com/office/officeart/2005/8/layout/process1"/>
    <dgm:cxn modelId="{9C82119E-429F-4FAA-8849-4F02DA4D58F6}" type="presParOf" srcId="{17830F36-8A7D-4F6B-98FA-43F2C26236E2}" destId="{5547A7D7-287B-41B3-BD9F-54BEC207E913}" srcOrd="0" destOrd="0" presId="urn:microsoft.com/office/officeart/2005/8/layout/process1"/>
    <dgm:cxn modelId="{53765AAD-F37B-48CF-9E4C-C90D879C3F4F}" type="presParOf" srcId="{4E9E9C92-0C35-4E4F-B070-18A0D81E16D2}" destId="{C8C1C552-CA2E-4CD5-9115-A6CDA86A04C7}" srcOrd="4" destOrd="0" presId="urn:microsoft.com/office/officeart/2005/8/layout/process1"/>
    <dgm:cxn modelId="{F69FEAA9-B737-43B1-BAC3-6AB5509CFD06}" type="presParOf" srcId="{4E9E9C92-0C35-4E4F-B070-18A0D81E16D2}" destId="{5EBC086A-62E2-4F45-8606-B2FE9CA239D4}" srcOrd="5" destOrd="0" presId="urn:microsoft.com/office/officeart/2005/8/layout/process1"/>
    <dgm:cxn modelId="{12B03ACB-A6B6-4239-98A8-464779BFDC1A}" type="presParOf" srcId="{5EBC086A-62E2-4F45-8606-B2FE9CA239D4}" destId="{958DEC5E-497A-4C2D-B9FF-D4E2D97DF157}" srcOrd="0" destOrd="0" presId="urn:microsoft.com/office/officeart/2005/8/layout/process1"/>
    <dgm:cxn modelId="{3CBB62CE-F859-4FE1-A862-EBD1041358A8}" type="presParOf" srcId="{4E9E9C92-0C35-4E4F-B070-18A0D81E16D2}" destId="{A2DEC4E9-8EBE-4AEA-A5D1-1C7145E50D8F}" srcOrd="6" destOrd="0" presId="urn:microsoft.com/office/officeart/2005/8/layout/process1"/>
  </dgm:cxnLst>
  <dgm:bg>
    <a:effectLst/>
  </dgm:bg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58B9B6E-CAF3-4B0B-8B08-976544E269CD}" type="doc">
      <dgm:prSet loTypeId="urn:microsoft.com/office/officeart/2005/8/layout/process1" loCatId="process" qsTypeId="urn:microsoft.com/office/officeart/2005/8/quickstyle/simple1" qsCatId="simple" csTypeId="urn:microsoft.com/office/officeart/2005/8/colors/accent5_3" csCatId="accent5" phldr="1"/>
      <dgm:spPr/>
    </dgm:pt>
    <dgm:pt modelId="{C7FE4DB6-61F1-4DB1-9F2A-D8383AB46786}">
      <dgm:prSet phldrT="[Text]"/>
      <dgm:spPr/>
      <dgm:t>
        <a:bodyPr/>
        <a:lstStyle/>
        <a:p>
          <a:r>
            <a:rPr lang="en-US" dirty="0"/>
            <a:t>S2B</a:t>
          </a:r>
        </a:p>
      </dgm:t>
    </dgm:pt>
    <dgm:pt modelId="{8F18BE3C-4D49-40D7-A1CF-1AB04300A961}" type="parTrans" cxnId="{6C96F0B8-D977-42EF-A34C-3E447F7343BB}">
      <dgm:prSet/>
      <dgm:spPr/>
      <dgm:t>
        <a:bodyPr/>
        <a:lstStyle/>
        <a:p>
          <a:endParaRPr lang="en-US"/>
        </a:p>
      </dgm:t>
    </dgm:pt>
    <dgm:pt modelId="{EA55BFE6-C0B7-4174-8883-286C121DEBB0}" type="sibTrans" cxnId="{6C96F0B8-D977-42EF-A34C-3E447F7343BB}">
      <dgm:prSet/>
      <dgm:spPr/>
      <dgm:t>
        <a:bodyPr/>
        <a:lstStyle/>
        <a:p>
          <a:endParaRPr lang="en-US"/>
        </a:p>
      </dgm:t>
    </dgm:pt>
    <dgm:pt modelId="{17693B55-1D25-4DED-B2B0-7F53C978EDCF}">
      <dgm:prSet phldrT="[Text]"/>
      <dgm:spPr/>
      <dgm:t>
        <a:bodyPr/>
        <a:lstStyle/>
        <a:p>
          <a:r>
            <a:rPr lang="en-US" dirty="0"/>
            <a:t>E2B</a:t>
          </a:r>
        </a:p>
      </dgm:t>
    </dgm:pt>
    <dgm:pt modelId="{442CB80E-6F29-41E8-BFFE-E9E7DB6BDEB4}" type="parTrans" cxnId="{668529AB-2CB7-4CAC-B51C-64A46C73BF5A}">
      <dgm:prSet/>
      <dgm:spPr/>
      <dgm:t>
        <a:bodyPr/>
        <a:lstStyle/>
        <a:p>
          <a:endParaRPr lang="en-US"/>
        </a:p>
      </dgm:t>
    </dgm:pt>
    <dgm:pt modelId="{124A5B08-F96B-4010-87AA-944191F9B7EE}" type="sibTrans" cxnId="{668529AB-2CB7-4CAC-B51C-64A46C73BF5A}">
      <dgm:prSet/>
      <dgm:spPr/>
      <dgm:t>
        <a:bodyPr/>
        <a:lstStyle/>
        <a:p>
          <a:endParaRPr lang="en-US"/>
        </a:p>
      </dgm:t>
    </dgm:pt>
    <dgm:pt modelId="{22598B58-BE1B-4E69-9798-82CFB5031821}">
      <dgm:prSet phldrT="[Text]"/>
      <dgm:spPr/>
      <dgm:t>
        <a:bodyPr/>
        <a:lstStyle/>
        <a:p>
          <a:r>
            <a:rPr lang="en-US" dirty="0"/>
            <a:t>I2B</a:t>
          </a:r>
        </a:p>
      </dgm:t>
    </dgm:pt>
    <dgm:pt modelId="{4D3E5020-3411-433C-9D1A-5E1D98282D17}" type="parTrans" cxnId="{03DE25EF-98D3-4ABD-AFFA-E7F757A449E1}">
      <dgm:prSet/>
      <dgm:spPr/>
      <dgm:t>
        <a:bodyPr/>
        <a:lstStyle/>
        <a:p>
          <a:endParaRPr lang="en-US"/>
        </a:p>
      </dgm:t>
    </dgm:pt>
    <dgm:pt modelId="{FF6DF6EE-86FB-463B-AF24-9B4A67801160}" type="sibTrans" cxnId="{03DE25EF-98D3-4ABD-AFFA-E7F757A449E1}">
      <dgm:prSet/>
      <dgm:spPr/>
      <dgm:t>
        <a:bodyPr/>
        <a:lstStyle/>
        <a:p>
          <a:endParaRPr lang="en-US"/>
        </a:p>
      </dgm:t>
    </dgm:pt>
    <dgm:pt modelId="{503FB5E5-D1DE-42D8-B6C8-D326C75D9E3C}">
      <dgm:prSet phldrT="[Text]"/>
      <dgm:spPr/>
      <dgm:t>
        <a:bodyPr/>
        <a:lstStyle/>
        <a:p>
          <a:r>
            <a:rPr lang="en-US" dirty="0"/>
            <a:t>R2B</a:t>
          </a:r>
        </a:p>
      </dgm:t>
    </dgm:pt>
    <dgm:pt modelId="{D6127040-9F98-48C3-B6DC-5821465858DC}" type="parTrans" cxnId="{2B38802B-F9EE-4CCE-B016-7589ACFAC6E4}">
      <dgm:prSet/>
      <dgm:spPr/>
      <dgm:t>
        <a:bodyPr/>
        <a:lstStyle/>
        <a:p>
          <a:endParaRPr lang="en-US"/>
        </a:p>
      </dgm:t>
    </dgm:pt>
    <dgm:pt modelId="{F9FCBDAC-86DC-44B5-A951-2090A20592E4}" type="sibTrans" cxnId="{2B38802B-F9EE-4CCE-B016-7589ACFAC6E4}">
      <dgm:prSet/>
      <dgm:spPr/>
      <dgm:t>
        <a:bodyPr/>
        <a:lstStyle/>
        <a:p>
          <a:endParaRPr lang="en-US"/>
        </a:p>
      </dgm:t>
    </dgm:pt>
    <dgm:pt modelId="{4E9E9C92-0C35-4E4F-B070-18A0D81E16D2}" type="pres">
      <dgm:prSet presAssocID="{358B9B6E-CAF3-4B0B-8B08-976544E269CD}" presName="Name0" presStyleCnt="0">
        <dgm:presLayoutVars>
          <dgm:dir/>
          <dgm:resizeHandles val="exact"/>
        </dgm:presLayoutVars>
      </dgm:prSet>
      <dgm:spPr/>
    </dgm:pt>
    <dgm:pt modelId="{F25292CB-15C4-411C-8BE3-D105559E732A}" type="pres">
      <dgm:prSet presAssocID="{C7FE4DB6-61F1-4DB1-9F2A-D8383AB46786}" presName="node" presStyleLbl="node1" presStyleIdx="0" presStyleCnt="4" custLinFactNeighborX="5228">
        <dgm:presLayoutVars>
          <dgm:bulletEnabled val="1"/>
        </dgm:presLayoutVars>
      </dgm:prSet>
      <dgm:spPr/>
    </dgm:pt>
    <dgm:pt modelId="{67845E94-34C2-4DEE-984E-F0185A8F0E25}" type="pres">
      <dgm:prSet presAssocID="{EA55BFE6-C0B7-4174-8883-286C121DEBB0}" presName="sibTrans" presStyleLbl="sibTrans2D1" presStyleIdx="0" presStyleCnt="3"/>
      <dgm:spPr/>
    </dgm:pt>
    <dgm:pt modelId="{2D7E13B3-79C4-4D3C-981F-1AA59F26B3A4}" type="pres">
      <dgm:prSet presAssocID="{EA55BFE6-C0B7-4174-8883-286C121DEBB0}" presName="connectorText" presStyleLbl="sibTrans2D1" presStyleIdx="0" presStyleCnt="3"/>
      <dgm:spPr/>
    </dgm:pt>
    <dgm:pt modelId="{D4712689-4123-4229-A2DC-DB6DA5388703}" type="pres">
      <dgm:prSet presAssocID="{17693B55-1D25-4DED-B2B0-7F53C978EDCF}" presName="node" presStyleLbl="node1" presStyleIdx="1" presStyleCnt="4">
        <dgm:presLayoutVars>
          <dgm:bulletEnabled val="1"/>
        </dgm:presLayoutVars>
      </dgm:prSet>
      <dgm:spPr/>
    </dgm:pt>
    <dgm:pt modelId="{17830F36-8A7D-4F6B-98FA-43F2C26236E2}" type="pres">
      <dgm:prSet presAssocID="{124A5B08-F96B-4010-87AA-944191F9B7EE}" presName="sibTrans" presStyleLbl="sibTrans2D1" presStyleIdx="1" presStyleCnt="3"/>
      <dgm:spPr/>
    </dgm:pt>
    <dgm:pt modelId="{5547A7D7-287B-41B3-BD9F-54BEC207E913}" type="pres">
      <dgm:prSet presAssocID="{124A5B08-F96B-4010-87AA-944191F9B7EE}" presName="connectorText" presStyleLbl="sibTrans2D1" presStyleIdx="1" presStyleCnt="3"/>
      <dgm:spPr/>
    </dgm:pt>
    <dgm:pt modelId="{C8C1C552-CA2E-4CD5-9115-A6CDA86A04C7}" type="pres">
      <dgm:prSet presAssocID="{22598B58-BE1B-4E69-9798-82CFB5031821}" presName="node" presStyleLbl="node1" presStyleIdx="2" presStyleCnt="4">
        <dgm:presLayoutVars>
          <dgm:bulletEnabled val="1"/>
        </dgm:presLayoutVars>
      </dgm:prSet>
      <dgm:spPr/>
    </dgm:pt>
    <dgm:pt modelId="{5EBC086A-62E2-4F45-8606-B2FE9CA239D4}" type="pres">
      <dgm:prSet presAssocID="{FF6DF6EE-86FB-463B-AF24-9B4A67801160}" presName="sibTrans" presStyleLbl="sibTrans2D1" presStyleIdx="2" presStyleCnt="3"/>
      <dgm:spPr/>
    </dgm:pt>
    <dgm:pt modelId="{958DEC5E-497A-4C2D-B9FF-D4E2D97DF157}" type="pres">
      <dgm:prSet presAssocID="{FF6DF6EE-86FB-463B-AF24-9B4A67801160}" presName="connectorText" presStyleLbl="sibTrans2D1" presStyleIdx="2" presStyleCnt="3"/>
      <dgm:spPr/>
    </dgm:pt>
    <dgm:pt modelId="{A2DEC4E9-8EBE-4AEA-A5D1-1C7145E50D8F}" type="pres">
      <dgm:prSet presAssocID="{503FB5E5-D1DE-42D8-B6C8-D326C75D9E3C}" presName="node" presStyleLbl="node1" presStyleIdx="3" presStyleCnt="4">
        <dgm:presLayoutVars>
          <dgm:bulletEnabled val="1"/>
        </dgm:presLayoutVars>
      </dgm:prSet>
      <dgm:spPr/>
    </dgm:pt>
  </dgm:ptLst>
  <dgm:cxnLst>
    <dgm:cxn modelId="{1077CB04-16EE-4829-AAD0-CF5AE98734D3}" type="presOf" srcId="{503FB5E5-D1DE-42D8-B6C8-D326C75D9E3C}" destId="{A2DEC4E9-8EBE-4AEA-A5D1-1C7145E50D8F}" srcOrd="0" destOrd="0" presId="urn:microsoft.com/office/officeart/2005/8/layout/process1"/>
    <dgm:cxn modelId="{84BF3D1C-3F27-4461-B7BE-12553D061937}" type="presOf" srcId="{17693B55-1D25-4DED-B2B0-7F53C978EDCF}" destId="{D4712689-4123-4229-A2DC-DB6DA5388703}" srcOrd="0" destOrd="0" presId="urn:microsoft.com/office/officeart/2005/8/layout/process1"/>
    <dgm:cxn modelId="{2B38802B-F9EE-4CCE-B016-7589ACFAC6E4}" srcId="{358B9B6E-CAF3-4B0B-8B08-976544E269CD}" destId="{503FB5E5-D1DE-42D8-B6C8-D326C75D9E3C}" srcOrd="3" destOrd="0" parTransId="{D6127040-9F98-48C3-B6DC-5821465858DC}" sibTransId="{F9FCBDAC-86DC-44B5-A951-2090A20592E4}"/>
    <dgm:cxn modelId="{91B4E33E-9945-4958-A944-9A2A13305EDC}" type="presOf" srcId="{FF6DF6EE-86FB-463B-AF24-9B4A67801160}" destId="{5EBC086A-62E2-4F45-8606-B2FE9CA239D4}" srcOrd="0" destOrd="0" presId="urn:microsoft.com/office/officeart/2005/8/layout/process1"/>
    <dgm:cxn modelId="{E7759F40-CB83-4B37-8716-9A06E148FE0E}" type="presOf" srcId="{358B9B6E-CAF3-4B0B-8B08-976544E269CD}" destId="{4E9E9C92-0C35-4E4F-B070-18A0D81E16D2}" srcOrd="0" destOrd="0" presId="urn:microsoft.com/office/officeart/2005/8/layout/process1"/>
    <dgm:cxn modelId="{0AD4354B-3B66-484A-B1CD-8BFE9C706BE3}" type="presOf" srcId="{EA55BFE6-C0B7-4174-8883-286C121DEBB0}" destId="{67845E94-34C2-4DEE-984E-F0185A8F0E25}" srcOrd="0" destOrd="0" presId="urn:microsoft.com/office/officeart/2005/8/layout/process1"/>
    <dgm:cxn modelId="{49779357-CA37-491F-A0F9-FAA18DE5BA06}" type="presOf" srcId="{C7FE4DB6-61F1-4DB1-9F2A-D8383AB46786}" destId="{F25292CB-15C4-411C-8BE3-D105559E732A}" srcOrd="0" destOrd="0" presId="urn:microsoft.com/office/officeart/2005/8/layout/process1"/>
    <dgm:cxn modelId="{FE8DA2A7-1441-4492-A61F-949E8C834B6C}" type="presOf" srcId="{22598B58-BE1B-4E69-9798-82CFB5031821}" destId="{C8C1C552-CA2E-4CD5-9115-A6CDA86A04C7}" srcOrd="0" destOrd="0" presId="urn:microsoft.com/office/officeart/2005/8/layout/process1"/>
    <dgm:cxn modelId="{668529AB-2CB7-4CAC-B51C-64A46C73BF5A}" srcId="{358B9B6E-CAF3-4B0B-8B08-976544E269CD}" destId="{17693B55-1D25-4DED-B2B0-7F53C978EDCF}" srcOrd="1" destOrd="0" parTransId="{442CB80E-6F29-41E8-BFFE-E9E7DB6BDEB4}" sibTransId="{124A5B08-F96B-4010-87AA-944191F9B7EE}"/>
    <dgm:cxn modelId="{6C96F0B8-D977-42EF-A34C-3E447F7343BB}" srcId="{358B9B6E-CAF3-4B0B-8B08-976544E269CD}" destId="{C7FE4DB6-61F1-4DB1-9F2A-D8383AB46786}" srcOrd="0" destOrd="0" parTransId="{8F18BE3C-4D49-40D7-A1CF-1AB04300A961}" sibTransId="{EA55BFE6-C0B7-4174-8883-286C121DEBB0}"/>
    <dgm:cxn modelId="{F1BE10B9-C322-4218-8DFB-4F4E62BC868E}" type="presOf" srcId="{124A5B08-F96B-4010-87AA-944191F9B7EE}" destId="{5547A7D7-287B-41B3-BD9F-54BEC207E913}" srcOrd="1" destOrd="0" presId="urn:microsoft.com/office/officeart/2005/8/layout/process1"/>
    <dgm:cxn modelId="{91FFE9C2-6DCF-4D58-812B-BCF6BD56EFE2}" type="presOf" srcId="{FF6DF6EE-86FB-463B-AF24-9B4A67801160}" destId="{958DEC5E-497A-4C2D-B9FF-D4E2D97DF157}" srcOrd="1" destOrd="0" presId="urn:microsoft.com/office/officeart/2005/8/layout/process1"/>
    <dgm:cxn modelId="{1DAFA2DB-A323-4994-9460-13A21669C28F}" type="presOf" srcId="{124A5B08-F96B-4010-87AA-944191F9B7EE}" destId="{17830F36-8A7D-4F6B-98FA-43F2C26236E2}" srcOrd="0" destOrd="0" presId="urn:microsoft.com/office/officeart/2005/8/layout/process1"/>
    <dgm:cxn modelId="{275871E8-FF67-4291-B5C3-4B5CB481E55A}" type="presOf" srcId="{EA55BFE6-C0B7-4174-8883-286C121DEBB0}" destId="{2D7E13B3-79C4-4D3C-981F-1AA59F26B3A4}" srcOrd="1" destOrd="0" presId="urn:microsoft.com/office/officeart/2005/8/layout/process1"/>
    <dgm:cxn modelId="{03DE25EF-98D3-4ABD-AFFA-E7F757A449E1}" srcId="{358B9B6E-CAF3-4B0B-8B08-976544E269CD}" destId="{22598B58-BE1B-4E69-9798-82CFB5031821}" srcOrd="2" destOrd="0" parTransId="{4D3E5020-3411-433C-9D1A-5E1D98282D17}" sibTransId="{FF6DF6EE-86FB-463B-AF24-9B4A67801160}"/>
    <dgm:cxn modelId="{8ECF6C6D-EE21-4C76-8597-F9D217D46D25}" type="presParOf" srcId="{4E9E9C92-0C35-4E4F-B070-18A0D81E16D2}" destId="{F25292CB-15C4-411C-8BE3-D105559E732A}" srcOrd="0" destOrd="0" presId="urn:microsoft.com/office/officeart/2005/8/layout/process1"/>
    <dgm:cxn modelId="{6207FA0D-9532-443F-80E4-9D3FC0AB766A}" type="presParOf" srcId="{4E9E9C92-0C35-4E4F-B070-18A0D81E16D2}" destId="{67845E94-34C2-4DEE-984E-F0185A8F0E25}" srcOrd="1" destOrd="0" presId="urn:microsoft.com/office/officeart/2005/8/layout/process1"/>
    <dgm:cxn modelId="{91AA6C33-6A80-417D-AEAD-58F1D00D183F}" type="presParOf" srcId="{67845E94-34C2-4DEE-984E-F0185A8F0E25}" destId="{2D7E13B3-79C4-4D3C-981F-1AA59F26B3A4}" srcOrd="0" destOrd="0" presId="urn:microsoft.com/office/officeart/2005/8/layout/process1"/>
    <dgm:cxn modelId="{48107E31-6268-4DAB-B7FA-0B50794047DA}" type="presParOf" srcId="{4E9E9C92-0C35-4E4F-B070-18A0D81E16D2}" destId="{D4712689-4123-4229-A2DC-DB6DA5388703}" srcOrd="2" destOrd="0" presId="urn:microsoft.com/office/officeart/2005/8/layout/process1"/>
    <dgm:cxn modelId="{7C655EA9-6531-4AC4-9CBC-9B4E4679D2FE}" type="presParOf" srcId="{4E9E9C92-0C35-4E4F-B070-18A0D81E16D2}" destId="{17830F36-8A7D-4F6B-98FA-43F2C26236E2}" srcOrd="3" destOrd="0" presId="urn:microsoft.com/office/officeart/2005/8/layout/process1"/>
    <dgm:cxn modelId="{BA556D36-1FB0-4555-B229-3304884F63E2}" type="presParOf" srcId="{17830F36-8A7D-4F6B-98FA-43F2C26236E2}" destId="{5547A7D7-287B-41B3-BD9F-54BEC207E913}" srcOrd="0" destOrd="0" presId="urn:microsoft.com/office/officeart/2005/8/layout/process1"/>
    <dgm:cxn modelId="{37A0583A-DE53-4D8A-BE64-C4F4A18CB6CA}" type="presParOf" srcId="{4E9E9C92-0C35-4E4F-B070-18A0D81E16D2}" destId="{C8C1C552-CA2E-4CD5-9115-A6CDA86A04C7}" srcOrd="4" destOrd="0" presId="urn:microsoft.com/office/officeart/2005/8/layout/process1"/>
    <dgm:cxn modelId="{EE63E97E-1BDF-4C7E-BD8A-4024BAFB430E}" type="presParOf" srcId="{4E9E9C92-0C35-4E4F-B070-18A0D81E16D2}" destId="{5EBC086A-62E2-4F45-8606-B2FE9CA239D4}" srcOrd="5" destOrd="0" presId="urn:microsoft.com/office/officeart/2005/8/layout/process1"/>
    <dgm:cxn modelId="{B1CBB8A0-45E0-4327-9343-517C9E321922}" type="presParOf" srcId="{5EBC086A-62E2-4F45-8606-B2FE9CA239D4}" destId="{958DEC5E-497A-4C2D-B9FF-D4E2D97DF157}" srcOrd="0" destOrd="0" presId="urn:microsoft.com/office/officeart/2005/8/layout/process1"/>
    <dgm:cxn modelId="{617EB533-70CA-412A-9898-181A3D64F467}" type="presParOf" srcId="{4E9E9C92-0C35-4E4F-B070-18A0D81E16D2}" destId="{A2DEC4E9-8EBE-4AEA-A5D1-1C7145E50D8F}" srcOrd="6" destOrd="0" presId="urn:microsoft.com/office/officeart/2005/8/layout/process1"/>
  </dgm:cxnLst>
  <dgm:bg>
    <a:effectLst/>
  </dgm:bg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58B9B6E-CAF3-4B0B-8B08-976544E269CD}" type="doc">
      <dgm:prSet loTypeId="urn:microsoft.com/office/officeart/2005/8/layout/process1" loCatId="process" qsTypeId="urn:microsoft.com/office/officeart/2005/8/quickstyle/simple1" qsCatId="simple" csTypeId="urn:microsoft.com/office/officeart/2005/8/colors/accent5_3" csCatId="accent5" phldr="1"/>
      <dgm:spPr/>
    </dgm:pt>
    <dgm:pt modelId="{C7FE4DB6-61F1-4DB1-9F2A-D8383AB46786}">
      <dgm:prSet phldrT="[Text]"/>
      <dgm:spPr/>
      <dgm:t>
        <a:bodyPr/>
        <a:lstStyle/>
        <a:p>
          <a:r>
            <a:rPr lang="en-US" dirty="0" err="1"/>
            <a:t>SnB</a:t>
          </a:r>
          <a:endParaRPr lang="en-US" dirty="0"/>
        </a:p>
      </dgm:t>
    </dgm:pt>
    <dgm:pt modelId="{8F18BE3C-4D49-40D7-A1CF-1AB04300A961}" type="parTrans" cxnId="{6C96F0B8-D977-42EF-A34C-3E447F7343BB}">
      <dgm:prSet/>
      <dgm:spPr/>
      <dgm:t>
        <a:bodyPr/>
        <a:lstStyle/>
        <a:p>
          <a:endParaRPr lang="en-US"/>
        </a:p>
      </dgm:t>
    </dgm:pt>
    <dgm:pt modelId="{EA55BFE6-C0B7-4174-8883-286C121DEBB0}" type="sibTrans" cxnId="{6C96F0B8-D977-42EF-A34C-3E447F7343BB}">
      <dgm:prSet/>
      <dgm:spPr/>
      <dgm:t>
        <a:bodyPr/>
        <a:lstStyle/>
        <a:p>
          <a:endParaRPr lang="en-US"/>
        </a:p>
      </dgm:t>
    </dgm:pt>
    <dgm:pt modelId="{17693B55-1D25-4DED-B2B0-7F53C978EDCF}">
      <dgm:prSet phldrT="[Text]"/>
      <dgm:spPr/>
      <dgm:t>
        <a:bodyPr/>
        <a:lstStyle/>
        <a:p>
          <a:r>
            <a:rPr lang="en-US" dirty="0" err="1"/>
            <a:t>EnB</a:t>
          </a:r>
          <a:endParaRPr lang="en-US" dirty="0"/>
        </a:p>
      </dgm:t>
    </dgm:pt>
    <dgm:pt modelId="{442CB80E-6F29-41E8-BFFE-E9E7DB6BDEB4}" type="parTrans" cxnId="{668529AB-2CB7-4CAC-B51C-64A46C73BF5A}">
      <dgm:prSet/>
      <dgm:spPr/>
      <dgm:t>
        <a:bodyPr/>
        <a:lstStyle/>
        <a:p>
          <a:endParaRPr lang="en-US"/>
        </a:p>
      </dgm:t>
    </dgm:pt>
    <dgm:pt modelId="{124A5B08-F96B-4010-87AA-944191F9B7EE}" type="sibTrans" cxnId="{668529AB-2CB7-4CAC-B51C-64A46C73BF5A}">
      <dgm:prSet/>
      <dgm:spPr/>
      <dgm:t>
        <a:bodyPr/>
        <a:lstStyle/>
        <a:p>
          <a:endParaRPr lang="en-US"/>
        </a:p>
      </dgm:t>
    </dgm:pt>
    <dgm:pt modelId="{22598B58-BE1B-4E69-9798-82CFB5031821}">
      <dgm:prSet phldrT="[Text]"/>
      <dgm:spPr/>
      <dgm:t>
        <a:bodyPr/>
        <a:lstStyle/>
        <a:p>
          <a:r>
            <a:rPr lang="en-US" dirty="0" err="1"/>
            <a:t>InB</a:t>
          </a:r>
          <a:endParaRPr lang="en-US" dirty="0"/>
        </a:p>
      </dgm:t>
    </dgm:pt>
    <dgm:pt modelId="{4D3E5020-3411-433C-9D1A-5E1D98282D17}" type="parTrans" cxnId="{03DE25EF-98D3-4ABD-AFFA-E7F757A449E1}">
      <dgm:prSet/>
      <dgm:spPr/>
      <dgm:t>
        <a:bodyPr/>
        <a:lstStyle/>
        <a:p>
          <a:endParaRPr lang="en-US"/>
        </a:p>
      </dgm:t>
    </dgm:pt>
    <dgm:pt modelId="{FF6DF6EE-86FB-463B-AF24-9B4A67801160}" type="sibTrans" cxnId="{03DE25EF-98D3-4ABD-AFFA-E7F757A449E1}">
      <dgm:prSet/>
      <dgm:spPr/>
      <dgm:t>
        <a:bodyPr/>
        <a:lstStyle/>
        <a:p>
          <a:endParaRPr lang="en-US"/>
        </a:p>
      </dgm:t>
    </dgm:pt>
    <dgm:pt modelId="{503FB5E5-D1DE-42D8-B6C8-D326C75D9E3C}">
      <dgm:prSet phldrT="[Text]"/>
      <dgm:spPr/>
      <dgm:t>
        <a:bodyPr/>
        <a:lstStyle/>
        <a:p>
          <a:r>
            <a:rPr lang="en-US" dirty="0"/>
            <a:t>RnB</a:t>
          </a:r>
        </a:p>
      </dgm:t>
    </dgm:pt>
    <dgm:pt modelId="{D6127040-9F98-48C3-B6DC-5821465858DC}" type="parTrans" cxnId="{2B38802B-F9EE-4CCE-B016-7589ACFAC6E4}">
      <dgm:prSet/>
      <dgm:spPr/>
      <dgm:t>
        <a:bodyPr/>
        <a:lstStyle/>
        <a:p>
          <a:endParaRPr lang="en-US"/>
        </a:p>
      </dgm:t>
    </dgm:pt>
    <dgm:pt modelId="{F9FCBDAC-86DC-44B5-A951-2090A20592E4}" type="sibTrans" cxnId="{2B38802B-F9EE-4CCE-B016-7589ACFAC6E4}">
      <dgm:prSet/>
      <dgm:spPr/>
      <dgm:t>
        <a:bodyPr/>
        <a:lstStyle/>
        <a:p>
          <a:endParaRPr lang="en-US"/>
        </a:p>
      </dgm:t>
    </dgm:pt>
    <dgm:pt modelId="{4E9E9C92-0C35-4E4F-B070-18A0D81E16D2}" type="pres">
      <dgm:prSet presAssocID="{358B9B6E-CAF3-4B0B-8B08-976544E269CD}" presName="Name0" presStyleCnt="0">
        <dgm:presLayoutVars>
          <dgm:dir/>
          <dgm:resizeHandles val="exact"/>
        </dgm:presLayoutVars>
      </dgm:prSet>
      <dgm:spPr/>
    </dgm:pt>
    <dgm:pt modelId="{F25292CB-15C4-411C-8BE3-D105559E732A}" type="pres">
      <dgm:prSet presAssocID="{C7FE4DB6-61F1-4DB1-9F2A-D8383AB46786}" presName="node" presStyleLbl="node1" presStyleIdx="0" presStyleCnt="4">
        <dgm:presLayoutVars>
          <dgm:bulletEnabled val="1"/>
        </dgm:presLayoutVars>
      </dgm:prSet>
      <dgm:spPr/>
    </dgm:pt>
    <dgm:pt modelId="{67845E94-34C2-4DEE-984E-F0185A8F0E25}" type="pres">
      <dgm:prSet presAssocID="{EA55BFE6-C0B7-4174-8883-286C121DEBB0}" presName="sibTrans" presStyleLbl="sibTrans2D1" presStyleIdx="0" presStyleCnt="3"/>
      <dgm:spPr/>
    </dgm:pt>
    <dgm:pt modelId="{2D7E13B3-79C4-4D3C-981F-1AA59F26B3A4}" type="pres">
      <dgm:prSet presAssocID="{EA55BFE6-C0B7-4174-8883-286C121DEBB0}" presName="connectorText" presStyleLbl="sibTrans2D1" presStyleIdx="0" presStyleCnt="3"/>
      <dgm:spPr/>
    </dgm:pt>
    <dgm:pt modelId="{D4712689-4123-4229-A2DC-DB6DA5388703}" type="pres">
      <dgm:prSet presAssocID="{17693B55-1D25-4DED-B2B0-7F53C978EDCF}" presName="node" presStyleLbl="node1" presStyleIdx="1" presStyleCnt="4">
        <dgm:presLayoutVars>
          <dgm:bulletEnabled val="1"/>
        </dgm:presLayoutVars>
      </dgm:prSet>
      <dgm:spPr/>
    </dgm:pt>
    <dgm:pt modelId="{17830F36-8A7D-4F6B-98FA-43F2C26236E2}" type="pres">
      <dgm:prSet presAssocID="{124A5B08-F96B-4010-87AA-944191F9B7EE}" presName="sibTrans" presStyleLbl="sibTrans2D1" presStyleIdx="1" presStyleCnt="3"/>
      <dgm:spPr/>
    </dgm:pt>
    <dgm:pt modelId="{5547A7D7-287B-41B3-BD9F-54BEC207E913}" type="pres">
      <dgm:prSet presAssocID="{124A5B08-F96B-4010-87AA-944191F9B7EE}" presName="connectorText" presStyleLbl="sibTrans2D1" presStyleIdx="1" presStyleCnt="3"/>
      <dgm:spPr/>
    </dgm:pt>
    <dgm:pt modelId="{C8C1C552-CA2E-4CD5-9115-A6CDA86A04C7}" type="pres">
      <dgm:prSet presAssocID="{22598B58-BE1B-4E69-9798-82CFB5031821}" presName="node" presStyleLbl="node1" presStyleIdx="2" presStyleCnt="4">
        <dgm:presLayoutVars>
          <dgm:bulletEnabled val="1"/>
        </dgm:presLayoutVars>
      </dgm:prSet>
      <dgm:spPr/>
    </dgm:pt>
    <dgm:pt modelId="{5EBC086A-62E2-4F45-8606-B2FE9CA239D4}" type="pres">
      <dgm:prSet presAssocID="{FF6DF6EE-86FB-463B-AF24-9B4A67801160}" presName="sibTrans" presStyleLbl="sibTrans2D1" presStyleIdx="2" presStyleCnt="3"/>
      <dgm:spPr/>
    </dgm:pt>
    <dgm:pt modelId="{958DEC5E-497A-4C2D-B9FF-D4E2D97DF157}" type="pres">
      <dgm:prSet presAssocID="{FF6DF6EE-86FB-463B-AF24-9B4A67801160}" presName="connectorText" presStyleLbl="sibTrans2D1" presStyleIdx="2" presStyleCnt="3"/>
      <dgm:spPr/>
    </dgm:pt>
    <dgm:pt modelId="{A2DEC4E9-8EBE-4AEA-A5D1-1C7145E50D8F}" type="pres">
      <dgm:prSet presAssocID="{503FB5E5-D1DE-42D8-B6C8-D326C75D9E3C}" presName="node" presStyleLbl="node1" presStyleIdx="3" presStyleCnt="4">
        <dgm:presLayoutVars>
          <dgm:bulletEnabled val="1"/>
        </dgm:presLayoutVars>
      </dgm:prSet>
      <dgm:spPr/>
    </dgm:pt>
  </dgm:ptLst>
  <dgm:cxnLst>
    <dgm:cxn modelId="{6EDADE27-291A-44E5-B40A-742A6EDE2AAE}" type="presOf" srcId="{22598B58-BE1B-4E69-9798-82CFB5031821}" destId="{C8C1C552-CA2E-4CD5-9115-A6CDA86A04C7}" srcOrd="0" destOrd="0" presId="urn:microsoft.com/office/officeart/2005/8/layout/process1"/>
    <dgm:cxn modelId="{2F20E12A-2E1A-441C-8B2B-0B527F8F5A86}" type="presOf" srcId="{503FB5E5-D1DE-42D8-B6C8-D326C75D9E3C}" destId="{A2DEC4E9-8EBE-4AEA-A5D1-1C7145E50D8F}" srcOrd="0" destOrd="0" presId="urn:microsoft.com/office/officeart/2005/8/layout/process1"/>
    <dgm:cxn modelId="{2B38802B-F9EE-4CCE-B016-7589ACFAC6E4}" srcId="{358B9B6E-CAF3-4B0B-8B08-976544E269CD}" destId="{503FB5E5-D1DE-42D8-B6C8-D326C75D9E3C}" srcOrd="3" destOrd="0" parTransId="{D6127040-9F98-48C3-B6DC-5821465858DC}" sibTransId="{F9FCBDAC-86DC-44B5-A951-2090A20592E4}"/>
    <dgm:cxn modelId="{85C8FC31-8F2B-4FB1-A03D-0D1A891D8914}" type="presOf" srcId="{EA55BFE6-C0B7-4174-8883-286C121DEBB0}" destId="{67845E94-34C2-4DEE-984E-F0185A8F0E25}" srcOrd="0" destOrd="0" presId="urn:microsoft.com/office/officeart/2005/8/layout/process1"/>
    <dgm:cxn modelId="{F3036660-DA91-45E5-9BE1-5333629CDDDF}" type="presOf" srcId="{124A5B08-F96B-4010-87AA-944191F9B7EE}" destId="{17830F36-8A7D-4F6B-98FA-43F2C26236E2}" srcOrd="0" destOrd="0" presId="urn:microsoft.com/office/officeart/2005/8/layout/process1"/>
    <dgm:cxn modelId="{6EA6D354-51DE-407A-9C98-CF9FF4B65838}" type="presOf" srcId="{17693B55-1D25-4DED-B2B0-7F53C978EDCF}" destId="{D4712689-4123-4229-A2DC-DB6DA5388703}" srcOrd="0" destOrd="0" presId="urn:microsoft.com/office/officeart/2005/8/layout/process1"/>
    <dgm:cxn modelId="{4E985278-EF95-4DC2-B9D7-8CA6D5ED1F3C}" type="presOf" srcId="{FF6DF6EE-86FB-463B-AF24-9B4A67801160}" destId="{958DEC5E-497A-4C2D-B9FF-D4E2D97DF157}" srcOrd="1" destOrd="0" presId="urn:microsoft.com/office/officeart/2005/8/layout/process1"/>
    <dgm:cxn modelId="{83A8598E-85AB-48CD-80FD-5EEA111F7BE1}" type="presOf" srcId="{124A5B08-F96B-4010-87AA-944191F9B7EE}" destId="{5547A7D7-287B-41B3-BD9F-54BEC207E913}" srcOrd="1" destOrd="0" presId="urn:microsoft.com/office/officeart/2005/8/layout/process1"/>
    <dgm:cxn modelId="{668529AB-2CB7-4CAC-B51C-64A46C73BF5A}" srcId="{358B9B6E-CAF3-4B0B-8B08-976544E269CD}" destId="{17693B55-1D25-4DED-B2B0-7F53C978EDCF}" srcOrd="1" destOrd="0" parTransId="{442CB80E-6F29-41E8-BFFE-E9E7DB6BDEB4}" sibTransId="{124A5B08-F96B-4010-87AA-944191F9B7EE}"/>
    <dgm:cxn modelId="{4158F2AC-BECD-4656-8376-7984FADF8CF8}" type="presOf" srcId="{358B9B6E-CAF3-4B0B-8B08-976544E269CD}" destId="{4E9E9C92-0C35-4E4F-B070-18A0D81E16D2}" srcOrd="0" destOrd="0" presId="urn:microsoft.com/office/officeart/2005/8/layout/process1"/>
    <dgm:cxn modelId="{07CA84B1-336E-4239-B8BD-3A397B652833}" type="presOf" srcId="{FF6DF6EE-86FB-463B-AF24-9B4A67801160}" destId="{5EBC086A-62E2-4F45-8606-B2FE9CA239D4}" srcOrd="0" destOrd="0" presId="urn:microsoft.com/office/officeart/2005/8/layout/process1"/>
    <dgm:cxn modelId="{6C96F0B8-D977-42EF-A34C-3E447F7343BB}" srcId="{358B9B6E-CAF3-4B0B-8B08-976544E269CD}" destId="{C7FE4DB6-61F1-4DB1-9F2A-D8383AB46786}" srcOrd="0" destOrd="0" parTransId="{8F18BE3C-4D49-40D7-A1CF-1AB04300A961}" sibTransId="{EA55BFE6-C0B7-4174-8883-286C121DEBB0}"/>
    <dgm:cxn modelId="{22BF8ECD-4ACF-4B6C-8787-FCE4DA69D957}" type="presOf" srcId="{EA55BFE6-C0B7-4174-8883-286C121DEBB0}" destId="{2D7E13B3-79C4-4D3C-981F-1AA59F26B3A4}" srcOrd="1" destOrd="0" presId="urn:microsoft.com/office/officeart/2005/8/layout/process1"/>
    <dgm:cxn modelId="{03DE25EF-98D3-4ABD-AFFA-E7F757A449E1}" srcId="{358B9B6E-CAF3-4B0B-8B08-976544E269CD}" destId="{22598B58-BE1B-4E69-9798-82CFB5031821}" srcOrd="2" destOrd="0" parTransId="{4D3E5020-3411-433C-9D1A-5E1D98282D17}" sibTransId="{FF6DF6EE-86FB-463B-AF24-9B4A67801160}"/>
    <dgm:cxn modelId="{AD4B2EF5-543E-47F7-82A3-A35ACB269B51}" type="presOf" srcId="{C7FE4DB6-61F1-4DB1-9F2A-D8383AB46786}" destId="{F25292CB-15C4-411C-8BE3-D105559E732A}" srcOrd="0" destOrd="0" presId="urn:microsoft.com/office/officeart/2005/8/layout/process1"/>
    <dgm:cxn modelId="{DBED3023-00C1-455F-84C0-0EE14E43B7A8}" type="presParOf" srcId="{4E9E9C92-0C35-4E4F-B070-18A0D81E16D2}" destId="{F25292CB-15C4-411C-8BE3-D105559E732A}" srcOrd="0" destOrd="0" presId="urn:microsoft.com/office/officeart/2005/8/layout/process1"/>
    <dgm:cxn modelId="{AD6413DC-51C2-4CDD-BD6C-335CBB1E69AE}" type="presParOf" srcId="{4E9E9C92-0C35-4E4F-B070-18A0D81E16D2}" destId="{67845E94-34C2-4DEE-984E-F0185A8F0E25}" srcOrd="1" destOrd="0" presId="urn:microsoft.com/office/officeart/2005/8/layout/process1"/>
    <dgm:cxn modelId="{93D94EC5-C3AE-4613-A9A0-A847AA0A0DC5}" type="presParOf" srcId="{67845E94-34C2-4DEE-984E-F0185A8F0E25}" destId="{2D7E13B3-79C4-4D3C-981F-1AA59F26B3A4}" srcOrd="0" destOrd="0" presId="urn:microsoft.com/office/officeart/2005/8/layout/process1"/>
    <dgm:cxn modelId="{4893413D-DBE9-4925-BD39-6CA9437913F1}" type="presParOf" srcId="{4E9E9C92-0C35-4E4F-B070-18A0D81E16D2}" destId="{D4712689-4123-4229-A2DC-DB6DA5388703}" srcOrd="2" destOrd="0" presId="urn:microsoft.com/office/officeart/2005/8/layout/process1"/>
    <dgm:cxn modelId="{7225BEBC-ABCB-469E-9E56-8D523747E472}" type="presParOf" srcId="{4E9E9C92-0C35-4E4F-B070-18A0D81E16D2}" destId="{17830F36-8A7D-4F6B-98FA-43F2C26236E2}" srcOrd="3" destOrd="0" presId="urn:microsoft.com/office/officeart/2005/8/layout/process1"/>
    <dgm:cxn modelId="{335213FE-F102-4A72-8391-6B7F8CBC3976}" type="presParOf" srcId="{17830F36-8A7D-4F6B-98FA-43F2C26236E2}" destId="{5547A7D7-287B-41B3-BD9F-54BEC207E913}" srcOrd="0" destOrd="0" presId="urn:microsoft.com/office/officeart/2005/8/layout/process1"/>
    <dgm:cxn modelId="{1F5BB7D6-A0EA-4914-BDB1-05474CC638B7}" type="presParOf" srcId="{4E9E9C92-0C35-4E4F-B070-18A0D81E16D2}" destId="{C8C1C552-CA2E-4CD5-9115-A6CDA86A04C7}" srcOrd="4" destOrd="0" presId="urn:microsoft.com/office/officeart/2005/8/layout/process1"/>
    <dgm:cxn modelId="{7AE1C3D8-B61F-4EFA-B9F1-0BB0CBAE5E83}" type="presParOf" srcId="{4E9E9C92-0C35-4E4F-B070-18A0D81E16D2}" destId="{5EBC086A-62E2-4F45-8606-B2FE9CA239D4}" srcOrd="5" destOrd="0" presId="urn:microsoft.com/office/officeart/2005/8/layout/process1"/>
    <dgm:cxn modelId="{58A4E5B4-19F3-452F-AB25-4053588EE255}" type="presParOf" srcId="{5EBC086A-62E2-4F45-8606-B2FE9CA239D4}" destId="{958DEC5E-497A-4C2D-B9FF-D4E2D97DF157}" srcOrd="0" destOrd="0" presId="urn:microsoft.com/office/officeart/2005/8/layout/process1"/>
    <dgm:cxn modelId="{1B0D275A-19DE-4F89-BF28-1DD3BDE0D5E7}" type="presParOf" srcId="{4E9E9C92-0C35-4E4F-B070-18A0D81E16D2}" destId="{A2DEC4E9-8EBE-4AEA-A5D1-1C7145E50D8F}" srcOrd="6" destOrd="0" presId="urn:microsoft.com/office/officeart/2005/8/layout/process1"/>
  </dgm:cxnLst>
  <dgm:bg>
    <a:effectLst/>
  </dgm:bg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9B213A8-D999-4F4B-9B53-BA217307C829}" type="doc">
      <dgm:prSet loTypeId="urn:microsoft.com/office/officeart/2005/8/layout/radial1" loCatId="relationship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0019A998-672F-4AD6-B76C-CFF1C5BDC6CA}">
      <dgm:prSet phldrT="[Text]"/>
      <dgm:spPr/>
      <dgm:t>
        <a:bodyPr/>
        <a:lstStyle/>
        <a:p>
          <a:r>
            <a:rPr lang="en-GB" dirty="0"/>
            <a:t>Z</a:t>
          </a:r>
        </a:p>
      </dgm:t>
    </dgm:pt>
    <dgm:pt modelId="{96FCB209-76CF-4B9D-A5AF-4F51D96BC308}" type="parTrans" cxnId="{4EE903AC-46D0-47CC-9C2D-64BB852BC781}">
      <dgm:prSet/>
      <dgm:spPr/>
      <dgm:t>
        <a:bodyPr/>
        <a:lstStyle/>
        <a:p>
          <a:endParaRPr lang="en-GB"/>
        </a:p>
      </dgm:t>
    </dgm:pt>
    <dgm:pt modelId="{D7BE5E01-A74F-4949-AC60-949B9CC1D37E}" type="sibTrans" cxnId="{4EE903AC-46D0-47CC-9C2D-64BB852BC781}">
      <dgm:prSet/>
      <dgm:spPr/>
      <dgm:t>
        <a:bodyPr/>
        <a:lstStyle/>
        <a:p>
          <a:endParaRPr lang="en-GB"/>
        </a:p>
      </dgm:t>
    </dgm:pt>
    <dgm:pt modelId="{50A5BF9C-A292-4126-8682-8E0829314C91}">
      <dgm:prSet phldrT="[Text]"/>
      <dgm:spPr/>
      <dgm:t>
        <a:bodyPr/>
        <a:lstStyle/>
        <a:p>
          <a:r>
            <a:rPr lang="en-GB" dirty="0"/>
            <a:t>A</a:t>
          </a:r>
        </a:p>
      </dgm:t>
    </dgm:pt>
    <dgm:pt modelId="{347C2073-DEDE-430F-90E5-87A5BC9B0BA6}" type="parTrans" cxnId="{E7785EE4-E086-4991-AE77-EB423539EC90}">
      <dgm:prSet/>
      <dgm:spPr/>
      <dgm:t>
        <a:bodyPr/>
        <a:lstStyle/>
        <a:p>
          <a:endParaRPr lang="en-GB"/>
        </a:p>
      </dgm:t>
    </dgm:pt>
    <dgm:pt modelId="{9EA8A18C-604A-497E-B7B7-EE38D0FEE356}" type="sibTrans" cxnId="{E7785EE4-E086-4991-AE77-EB423539EC90}">
      <dgm:prSet/>
      <dgm:spPr/>
      <dgm:t>
        <a:bodyPr/>
        <a:lstStyle/>
        <a:p>
          <a:endParaRPr lang="en-GB"/>
        </a:p>
      </dgm:t>
    </dgm:pt>
    <dgm:pt modelId="{082D68EA-F563-44C6-982B-1ABEBD52AFC7}">
      <dgm:prSet phldrT="[Text]"/>
      <dgm:spPr/>
      <dgm:t>
        <a:bodyPr/>
        <a:lstStyle/>
        <a:p>
          <a:r>
            <a:rPr lang="en-GB" dirty="0"/>
            <a:t>C</a:t>
          </a:r>
        </a:p>
      </dgm:t>
    </dgm:pt>
    <dgm:pt modelId="{796A43A1-4F25-4FEC-B2F9-4E8737ED38EC}" type="parTrans" cxnId="{B9ADD196-BDF6-4F9D-A17B-D209B47DC9AB}">
      <dgm:prSet/>
      <dgm:spPr/>
      <dgm:t>
        <a:bodyPr/>
        <a:lstStyle/>
        <a:p>
          <a:endParaRPr lang="en-GB"/>
        </a:p>
      </dgm:t>
    </dgm:pt>
    <dgm:pt modelId="{1FD5E317-D21B-4EDC-823C-C849A04D9C15}" type="sibTrans" cxnId="{B9ADD196-BDF6-4F9D-A17B-D209B47DC9AB}">
      <dgm:prSet/>
      <dgm:spPr/>
      <dgm:t>
        <a:bodyPr/>
        <a:lstStyle/>
        <a:p>
          <a:endParaRPr lang="en-GB"/>
        </a:p>
      </dgm:t>
    </dgm:pt>
    <dgm:pt modelId="{7F44C454-9F57-49CB-A7BF-FE1FF4A1A62A}">
      <dgm:prSet phldrT="[Text]"/>
      <dgm:spPr/>
      <dgm:t>
        <a:bodyPr/>
        <a:lstStyle/>
        <a:p>
          <a:r>
            <a:rPr lang="en-GB" dirty="0"/>
            <a:t>D</a:t>
          </a:r>
        </a:p>
      </dgm:t>
    </dgm:pt>
    <dgm:pt modelId="{0A314B57-DA57-4DA3-AC93-D10F651BF253}" type="parTrans" cxnId="{F78D2B90-8FD1-4706-B44B-350B76217B42}">
      <dgm:prSet/>
      <dgm:spPr/>
      <dgm:t>
        <a:bodyPr/>
        <a:lstStyle/>
        <a:p>
          <a:endParaRPr lang="en-GB"/>
        </a:p>
      </dgm:t>
    </dgm:pt>
    <dgm:pt modelId="{F1F3732A-692E-451E-A6A8-12E10D03F59D}" type="sibTrans" cxnId="{F78D2B90-8FD1-4706-B44B-350B76217B42}">
      <dgm:prSet/>
      <dgm:spPr/>
      <dgm:t>
        <a:bodyPr/>
        <a:lstStyle/>
        <a:p>
          <a:endParaRPr lang="en-GB"/>
        </a:p>
      </dgm:t>
    </dgm:pt>
    <dgm:pt modelId="{AEC78695-5FAF-47E4-89A7-422DE749972C}">
      <dgm:prSet phldrT="[Text]"/>
      <dgm:spPr/>
      <dgm:t>
        <a:bodyPr/>
        <a:lstStyle/>
        <a:p>
          <a:r>
            <a:rPr lang="en-GB" dirty="0"/>
            <a:t>E</a:t>
          </a:r>
        </a:p>
      </dgm:t>
    </dgm:pt>
    <dgm:pt modelId="{D0C04988-F6C0-41BF-AFF9-6FB06FF49F0D}" type="parTrans" cxnId="{F35BB1EF-2146-4A13-A68E-71C1C310BFA0}">
      <dgm:prSet/>
      <dgm:spPr/>
      <dgm:t>
        <a:bodyPr/>
        <a:lstStyle/>
        <a:p>
          <a:endParaRPr lang="en-GB"/>
        </a:p>
      </dgm:t>
    </dgm:pt>
    <dgm:pt modelId="{B1E9E760-E2C4-4D57-BBFF-503C159132D1}" type="sibTrans" cxnId="{F35BB1EF-2146-4A13-A68E-71C1C310BFA0}">
      <dgm:prSet/>
      <dgm:spPr/>
      <dgm:t>
        <a:bodyPr/>
        <a:lstStyle/>
        <a:p>
          <a:endParaRPr lang="en-GB"/>
        </a:p>
      </dgm:t>
    </dgm:pt>
    <dgm:pt modelId="{CDAA5FBE-2025-4FB9-8CC2-0021FD26BCD7}">
      <dgm:prSet phldrT="[Text]"/>
      <dgm:spPr/>
      <dgm:t>
        <a:bodyPr/>
        <a:lstStyle/>
        <a:p>
          <a:r>
            <a:rPr lang="en-GB" dirty="0"/>
            <a:t>F</a:t>
          </a:r>
        </a:p>
      </dgm:t>
    </dgm:pt>
    <dgm:pt modelId="{5A3AE431-91D9-4BA5-817F-4613EB0F655A}" type="parTrans" cxnId="{BC09D947-13F9-4130-A1F8-EFE9A2D562DA}">
      <dgm:prSet/>
      <dgm:spPr/>
      <dgm:t>
        <a:bodyPr/>
        <a:lstStyle/>
        <a:p>
          <a:endParaRPr lang="en-GB"/>
        </a:p>
      </dgm:t>
    </dgm:pt>
    <dgm:pt modelId="{97B13D68-826C-4065-AB4D-CCCCBBA952BC}" type="sibTrans" cxnId="{BC09D947-13F9-4130-A1F8-EFE9A2D562DA}">
      <dgm:prSet/>
      <dgm:spPr/>
      <dgm:t>
        <a:bodyPr/>
        <a:lstStyle/>
        <a:p>
          <a:endParaRPr lang="en-GB"/>
        </a:p>
      </dgm:t>
    </dgm:pt>
    <dgm:pt modelId="{20B53468-9D3C-4248-8FC1-5FD2CFD51A40}">
      <dgm:prSet phldrT="[Text]"/>
      <dgm:spPr/>
      <dgm:t>
        <a:bodyPr/>
        <a:lstStyle/>
        <a:p>
          <a:r>
            <a:rPr lang="en-GB" dirty="0"/>
            <a:t>G</a:t>
          </a:r>
        </a:p>
      </dgm:t>
    </dgm:pt>
    <dgm:pt modelId="{0A190B68-5FE0-403F-99B0-0D224944392F}" type="parTrans" cxnId="{7F489615-3117-464B-A258-442A0075A698}">
      <dgm:prSet/>
      <dgm:spPr/>
      <dgm:t>
        <a:bodyPr/>
        <a:lstStyle/>
        <a:p>
          <a:endParaRPr lang="en-GB"/>
        </a:p>
      </dgm:t>
    </dgm:pt>
    <dgm:pt modelId="{5EA4BBEB-4D4B-400E-A2ED-9ED964660E61}" type="sibTrans" cxnId="{7F489615-3117-464B-A258-442A0075A698}">
      <dgm:prSet/>
      <dgm:spPr/>
      <dgm:t>
        <a:bodyPr/>
        <a:lstStyle/>
        <a:p>
          <a:endParaRPr lang="en-GB"/>
        </a:p>
      </dgm:t>
    </dgm:pt>
    <dgm:pt modelId="{0ADA6328-8C6B-4F57-9701-21BC9DC5E984}">
      <dgm:prSet phldrT="[Text]"/>
      <dgm:spPr/>
      <dgm:t>
        <a:bodyPr/>
        <a:lstStyle/>
        <a:p>
          <a:r>
            <a:rPr lang="en-GB" dirty="0"/>
            <a:t>H</a:t>
          </a:r>
        </a:p>
      </dgm:t>
    </dgm:pt>
    <dgm:pt modelId="{D89D0619-6C9D-41E5-B843-D42D44A2D9E5}" type="parTrans" cxnId="{6E23EC99-9C15-4FC1-B03B-0458309A2E06}">
      <dgm:prSet/>
      <dgm:spPr/>
      <dgm:t>
        <a:bodyPr/>
        <a:lstStyle/>
        <a:p>
          <a:endParaRPr lang="en-GB"/>
        </a:p>
      </dgm:t>
    </dgm:pt>
    <dgm:pt modelId="{937E125A-A084-424E-8ACB-15B274A817C1}" type="sibTrans" cxnId="{6E23EC99-9C15-4FC1-B03B-0458309A2E06}">
      <dgm:prSet/>
      <dgm:spPr/>
      <dgm:t>
        <a:bodyPr/>
        <a:lstStyle/>
        <a:p>
          <a:endParaRPr lang="en-GB"/>
        </a:p>
      </dgm:t>
    </dgm:pt>
    <dgm:pt modelId="{A8E222FC-A6EF-4510-8C23-BBE2D2FC735B}">
      <dgm:prSet phldrT="[Text]"/>
      <dgm:spPr/>
      <dgm:t>
        <a:bodyPr/>
        <a:lstStyle/>
        <a:p>
          <a:r>
            <a:rPr lang="en-GB" dirty="0"/>
            <a:t>B</a:t>
          </a:r>
        </a:p>
      </dgm:t>
    </dgm:pt>
    <dgm:pt modelId="{79051303-7E05-417D-A952-9FC428A126A7}" type="sibTrans" cxnId="{490AF3D2-CAD4-4647-9FF8-B0875A2A121E}">
      <dgm:prSet/>
      <dgm:spPr/>
      <dgm:t>
        <a:bodyPr/>
        <a:lstStyle/>
        <a:p>
          <a:endParaRPr lang="en-GB"/>
        </a:p>
      </dgm:t>
    </dgm:pt>
    <dgm:pt modelId="{E1C3C3C4-0BC3-44FF-B920-BB014BB99346}" type="parTrans" cxnId="{490AF3D2-CAD4-4647-9FF8-B0875A2A121E}">
      <dgm:prSet/>
      <dgm:spPr/>
      <dgm:t>
        <a:bodyPr/>
        <a:lstStyle/>
        <a:p>
          <a:endParaRPr lang="en-GB"/>
        </a:p>
      </dgm:t>
    </dgm:pt>
    <dgm:pt modelId="{0C895EE9-8DCD-4EEC-B368-1ED1D4610139}" type="pres">
      <dgm:prSet presAssocID="{39B213A8-D999-4F4B-9B53-BA217307C82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11899DC-E6D6-4CF8-B5F7-0E99D9BE896B}" type="pres">
      <dgm:prSet presAssocID="{0019A998-672F-4AD6-B76C-CFF1C5BDC6CA}" presName="centerShape" presStyleLbl="node0" presStyleIdx="0" presStyleCnt="1"/>
      <dgm:spPr/>
    </dgm:pt>
    <dgm:pt modelId="{E7F08FB1-36C1-498B-A57C-C730F5E113BC}" type="pres">
      <dgm:prSet presAssocID="{347C2073-DEDE-430F-90E5-87A5BC9B0BA6}" presName="Name9" presStyleLbl="parChTrans1D2" presStyleIdx="0" presStyleCnt="8"/>
      <dgm:spPr/>
    </dgm:pt>
    <dgm:pt modelId="{3D98BE5D-5431-46DF-B402-FACE4DB9EFC5}" type="pres">
      <dgm:prSet presAssocID="{347C2073-DEDE-430F-90E5-87A5BC9B0BA6}" presName="connTx" presStyleLbl="parChTrans1D2" presStyleIdx="0" presStyleCnt="8"/>
      <dgm:spPr/>
    </dgm:pt>
    <dgm:pt modelId="{345EC5BD-7C50-445A-84B8-5D2EE8CDA51C}" type="pres">
      <dgm:prSet presAssocID="{50A5BF9C-A292-4126-8682-8E0829314C91}" presName="node" presStyleLbl="node1" presStyleIdx="0" presStyleCnt="8">
        <dgm:presLayoutVars>
          <dgm:bulletEnabled val="1"/>
        </dgm:presLayoutVars>
      </dgm:prSet>
      <dgm:spPr/>
    </dgm:pt>
    <dgm:pt modelId="{58835A9A-7C75-4D7C-8758-7F820CE8AE46}" type="pres">
      <dgm:prSet presAssocID="{E1C3C3C4-0BC3-44FF-B920-BB014BB99346}" presName="Name9" presStyleLbl="parChTrans1D2" presStyleIdx="1" presStyleCnt="8"/>
      <dgm:spPr/>
    </dgm:pt>
    <dgm:pt modelId="{232FE6B8-1AD6-4EAC-9E36-F02544098A6A}" type="pres">
      <dgm:prSet presAssocID="{E1C3C3C4-0BC3-44FF-B920-BB014BB99346}" presName="connTx" presStyleLbl="parChTrans1D2" presStyleIdx="1" presStyleCnt="8"/>
      <dgm:spPr/>
    </dgm:pt>
    <dgm:pt modelId="{70929A7E-2950-4DFA-A79D-B40E6086B13E}" type="pres">
      <dgm:prSet presAssocID="{A8E222FC-A6EF-4510-8C23-BBE2D2FC735B}" presName="node" presStyleLbl="node1" presStyleIdx="1" presStyleCnt="8">
        <dgm:presLayoutVars>
          <dgm:bulletEnabled val="1"/>
        </dgm:presLayoutVars>
      </dgm:prSet>
      <dgm:spPr/>
    </dgm:pt>
    <dgm:pt modelId="{98166D4C-4F4D-475C-BB42-02317A3DBFA3}" type="pres">
      <dgm:prSet presAssocID="{796A43A1-4F25-4FEC-B2F9-4E8737ED38EC}" presName="Name9" presStyleLbl="parChTrans1D2" presStyleIdx="2" presStyleCnt="8"/>
      <dgm:spPr/>
    </dgm:pt>
    <dgm:pt modelId="{3448DE29-B4FD-44D3-B170-0DD0C9E3D563}" type="pres">
      <dgm:prSet presAssocID="{796A43A1-4F25-4FEC-B2F9-4E8737ED38EC}" presName="connTx" presStyleLbl="parChTrans1D2" presStyleIdx="2" presStyleCnt="8"/>
      <dgm:spPr/>
    </dgm:pt>
    <dgm:pt modelId="{B11AF085-1B64-4091-8BC2-C586FBBC9CD4}" type="pres">
      <dgm:prSet presAssocID="{082D68EA-F563-44C6-982B-1ABEBD52AFC7}" presName="node" presStyleLbl="node1" presStyleIdx="2" presStyleCnt="8">
        <dgm:presLayoutVars>
          <dgm:bulletEnabled val="1"/>
        </dgm:presLayoutVars>
      </dgm:prSet>
      <dgm:spPr/>
    </dgm:pt>
    <dgm:pt modelId="{A3DA1029-F5BA-4B50-A3BC-0EE76D9CE7D3}" type="pres">
      <dgm:prSet presAssocID="{0A314B57-DA57-4DA3-AC93-D10F651BF253}" presName="Name9" presStyleLbl="parChTrans1D2" presStyleIdx="3" presStyleCnt="8"/>
      <dgm:spPr/>
    </dgm:pt>
    <dgm:pt modelId="{B54A5C49-FFBA-4FC7-A4E1-B8392636C5B8}" type="pres">
      <dgm:prSet presAssocID="{0A314B57-DA57-4DA3-AC93-D10F651BF253}" presName="connTx" presStyleLbl="parChTrans1D2" presStyleIdx="3" presStyleCnt="8"/>
      <dgm:spPr/>
    </dgm:pt>
    <dgm:pt modelId="{5BEC8310-F27B-4264-8428-E6DE0D62D196}" type="pres">
      <dgm:prSet presAssocID="{7F44C454-9F57-49CB-A7BF-FE1FF4A1A62A}" presName="node" presStyleLbl="node1" presStyleIdx="3" presStyleCnt="8">
        <dgm:presLayoutVars>
          <dgm:bulletEnabled val="1"/>
        </dgm:presLayoutVars>
      </dgm:prSet>
      <dgm:spPr/>
    </dgm:pt>
    <dgm:pt modelId="{3FB2AB25-A6D8-49CB-B6C1-F4D716E617F3}" type="pres">
      <dgm:prSet presAssocID="{D0C04988-F6C0-41BF-AFF9-6FB06FF49F0D}" presName="Name9" presStyleLbl="parChTrans1D2" presStyleIdx="4" presStyleCnt="8"/>
      <dgm:spPr/>
    </dgm:pt>
    <dgm:pt modelId="{AA004BAC-012E-4B9D-BCB4-8A9EE32FE147}" type="pres">
      <dgm:prSet presAssocID="{D0C04988-F6C0-41BF-AFF9-6FB06FF49F0D}" presName="connTx" presStyleLbl="parChTrans1D2" presStyleIdx="4" presStyleCnt="8"/>
      <dgm:spPr/>
    </dgm:pt>
    <dgm:pt modelId="{F8981296-A3F7-4AF0-8B65-23E822CFF825}" type="pres">
      <dgm:prSet presAssocID="{AEC78695-5FAF-47E4-89A7-422DE749972C}" presName="node" presStyleLbl="node1" presStyleIdx="4" presStyleCnt="8">
        <dgm:presLayoutVars>
          <dgm:bulletEnabled val="1"/>
        </dgm:presLayoutVars>
      </dgm:prSet>
      <dgm:spPr/>
    </dgm:pt>
    <dgm:pt modelId="{CACEA39C-369E-4A72-8DFE-FB20CE734AAD}" type="pres">
      <dgm:prSet presAssocID="{5A3AE431-91D9-4BA5-817F-4613EB0F655A}" presName="Name9" presStyleLbl="parChTrans1D2" presStyleIdx="5" presStyleCnt="8"/>
      <dgm:spPr/>
    </dgm:pt>
    <dgm:pt modelId="{F5165184-9468-42EB-97C1-E4B34B61379E}" type="pres">
      <dgm:prSet presAssocID="{5A3AE431-91D9-4BA5-817F-4613EB0F655A}" presName="connTx" presStyleLbl="parChTrans1D2" presStyleIdx="5" presStyleCnt="8"/>
      <dgm:spPr/>
    </dgm:pt>
    <dgm:pt modelId="{15717712-64EE-4073-9694-483155E2EE5A}" type="pres">
      <dgm:prSet presAssocID="{CDAA5FBE-2025-4FB9-8CC2-0021FD26BCD7}" presName="node" presStyleLbl="node1" presStyleIdx="5" presStyleCnt="8">
        <dgm:presLayoutVars>
          <dgm:bulletEnabled val="1"/>
        </dgm:presLayoutVars>
      </dgm:prSet>
      <dgm:spPr/>
    </dgm:pt>
    <dgm:pt modelId="{C49853A0-8F41-462A-948D-9DB3B4A7C5F9}" type="pres">
      <dgm:prSet presAssocID="{0A190B68-5FE0-403F-99B0-0D224944392F}" presName="Name9" presStyleLbl="parChTrans1D2" presStyleIdx="6" presStyleCnt="8"/>
      <dgm:spPr/>
    </dgm:pt>
    <dgm:pt modelId="{3A037679-5AFA-44CD-BCA3-BE485CD6D804}" type="pres">
      <dgm:prSet presAssocID="{0A190B68-5FE0-403F-99B0-0D224944392F}" presName="connTx" presStyleLbl="parChTrans1D2" presStyleIdx="6" presStyleCnt="8"/>
      <dgm:spPr/>
    </dgm:pt>
    <dgm:pt modelId="{001D7AFE-AA46-4BED-BA2D-7706696851D9}" type="pres">
      <dgm:prSet presAssocID="{20B53468-9D3C-4248-8FC1-5FD2CFD51A40}" presName="node" presStyleLbl="node1" presStyleIdx="6" presStyleCnt="8">
        <dgm:presLayoutVars>
          <dgm:bulletEnabled val="1"/>
        </dgm:presLayoutVars>
      </dgm:prSet>
      <dgm:spPr/>
    </dgm:pt>
    <dgm:pt modelId="{0089C394-A422-4B52-BA15-918EC600349E}" type="pres">
      <dgm:prSet presAssocID="{D89D0619-6C9D-41E5-B843-D42D44A2D9E5}" presName="Name9" presStyleLbl="parChTrans1D2" presStyleIdx="7" presStyleCnt="8"/>
      <dgm:spPr/>
    </dgm:pt>
    <dgm:pt modelId="{8E3F9C63-0003-4882-8FD4-D47F04413A13}" type="pres">
      <dgm:prSet presAssocID="{D89D0619-6C9D-41E5-B843-D42D44A2D9E5}" presName="connTx" presStyleLbl="parChTrans1D2" presStyleIdx="7" presStyleCnt="8"/>
      <dgm:spPr/>
    </dgm:pt>
    <dgm:pt modelId="{DA89A9B6-B50D-4AB6-994E-B6927F4C989D}" type="pres">
      <dgm:prSet presAssocID="{0ADA6328-8C6B-4F57-9701-21BC9DC5E984}" presName="node" presStyleLbl="node1" presStyleIdx="7" presStyleCnt="8">
        <dgm:presLayoutVars>
          <dgm:bulletEnabled val="1"/>
        </dgm:presLayoutVars>
      </dgm:prSet>
      <dgm:spPr/>
    </dgm:pt>
  </dgm:ptLst>
  <dgm:cxnLst>
    <dgm:cxn modelId="{A94F170A-D027-4729-B40D-EB59D2B4560D}" type="presOf" srcId="{D89D0619-6C9D-41E5-B843-D42D44A2D9E5}" destId="{8E3F9C63-0003-4882-8FD4-D47F04413A13}" srcOrd="1" destOrd="0" presId="urn:microsoft.com/office/officeart/2005/8/layout/radial1"/>
    <dgm:cxn modelId="{7F489615-3117-464B-A258-442A0075A698}" srcId="{0019A998-672F-4AD6-B76C-CFF1C5BDC6CA}" destId="{20B53468-9D3C-4248-8FC1-5FD2CFD51A40}" srcOrd="6" destOrd="0" parTransId="{0A190B68-5FE0-403F-99B0-0D224944392F}" sibTransId="{5EA4BBEB-4D4B-400E-A2ED-9ED964660E61}"/>
    <dgm:cxn modelId="{AF79BB15-5A2E-4EB9-93DF-4CB3B897B644}" type="presOf" srcId="{20B53468-9D3C-4248-8FC1-5FD2CFD51A40}" destId="{001D7AFE-AA46-4BED-BA2D-7706696851D9}" srcOrd="0" destOrd="0" presId="urn:microsoft.com/office/officeart/2005/8/layout/radial1"/>
    <dgm:cxn modelId="{69830920-DA15-42D4-BD3C-667C273CB3E6}" type="presOf" srcId="{0A190B68-5FE0-403F-99B0-0D224944392F}" destId="{3A037679-5AFA-44CD-BCA3-BE485CD6D804}" srcOrd="1" destOrd="0" presId="urn:microsoft.com/office/officeart/2005/8/layout/radial1"/>
    <dgm:cxn modelId="{B9409729-8F01-4CA3-B178-60891B61838D}" type="presOf" srcId="{0ADA6328-8C6B-4F57-9701-21BC9DC5E984}" destId="{DA89A9B6-B50D-4AB6-994E-B6927F4C989D}" srcOrd="0" destOrd="0" presId="urn:microsoft.com/office/officeart/2005/8/layout/radial1"/>
    <dgm:cxn modelId="{FC6A4531-AA14-483C-8878-66F3AA390A12}" type="presOf" srcId="{D89D0619-6C9D-41E5-B843-D42D44A2D9E5}" destId="{0089C394-A422-4B52-BA15-918EC600349E}" srcOrd="0" destOrd="0" presId="urn:microsoft.com/office/officeart/2005/8/layout/radial1"/>
    <dgm:cxn modelId="{17531932-7D4C-423D-91E6-9D55245B0312}" type="presOf" srcId="{AEC78695-5FAF-47E4-89A7-422DE749972C}" destId="{F8981296-A3F7-4AF0-8B65-23E822CFF825}" srcOrd="0" destOrd="0" presId="urn:microsoft.com/office/officeart/2005/8/layout/radial1"/>
    <dgm:cxn modelId="{2ADD475B-09A2-46CE-BA0B-DEC243310AB1}" type="presOf" srcId="{5A3AE431-91D9-4BA5-817F-4613EB0F655A}" destId="{F5165184-9468-42EB-97C1-E4B34B61379E}" srcOrd="1" destOrd="0" presId="urn:microsoft.com/office/officeart/2005/8/layout/radial1"/>
    <dgm:cxn modelId="{28CE565E-5729-4652-B23D-51688C0FE5A7}" type="presOf" srcId="{39B213A8-D999-4F4B-9B53-BA217307C829}" destId="{0C895EE9-8DCD-4EEC-B368-1ED1D4610139}" srcOrd="0" destOrd="0" presId="urn:microsoft.com/office/officeart/2005/8/layout/radial1"/>
    <dgm:cxn modelId="{49634B66-716B-461E-B55C-1F6EA5F74EDB}" type="presOf" srcId="{796A43A1-4F25-4FEC-B2F9-4E8737ED38EC}" destId="{98166D4C-4F4D-475C-BB42-02317A3DBFA3}" srcOrd="0" destOrd="0" presId="urn:microsoft.com/office/officeart/2005/8/layout/radial1"/>
    <dgm:cxn modelId="{69F6F066-E090-43EA-9578-030D0F171031}" type="presOf" srcId="{7F44C454-9F57-49CB-A7BF-FE1FF4A1A62A}" destId="{5BEC8310-F27B-4264-8428-E6DE0D62D196}" srcOrd="0" destOrd="0" presId="urn:microsoft.com/office/officeart/2005/8/layout/radial1"/>
    <dgm:cxn modelId="{BC09D947-13F9-4130-A1F8-EFE9A2D562DA}" srcId="{0019A998-672F-4AD6-B76C-CFF1C5BDC6CA}" destId="{CDAA5FBE-2025-4FB9-8CC2-0021FD26BCD7}" srcOrd="5" destOrd="0" parTransId="{5A3AE431-91D9-4BA5-817F-4613EB0F655A}" sibTransId="{97B13D68-826C-4065-AB4D-CCCCBBA952BC}"/>
    <dgm:cxn modelId="{5CAD5B53-B23B-44FB-91E1-E223D46F761B}" type="presOf" srcId="{CDAA5FBE-2025-4FB9-8CC2-0021FD26BCD7}" destId="{15717712-64EE-4073-9694-483155E2EE5A}" srcOrd="0" destOrd="0" presId="urn:microsoft.com/office/officeart/2005/8/layout/radial1"/>
    <dgm:cxn modelId="{91BD9B77-8F08-486D-927C-4C578F369016}" type="presOf" srcId="{D0C04988-F6C0-41BF-AFF9-6FB06FF49F0D}" destId="{AA004BAC-012E-4B9D-BCB4-8A9EE32FE147}" srcOrd="1" destOrd="0" presId="urn:microsoft.com/office/officeart/2005/8/layout/radial1"/>
    <dgm:cxn modelId="{A23CEA88-9596-4E3C-918F-D719CB04E818}" type="presOf" srcId="{082D68EA-F563-44C6-982B-1ABEBD52AFC7}" destId="{B11AF085-1B64-4091-8BC2-C586FBBC9CD4}" srcOrd="0" destOrd="0" presId="urn:microsoft.com/office/officeart/2005/8/layout/radial1"/>
    <dgm:cxn modelId="{F78D2B90-8FD1-4706-B44B-350B76217B42}" srcId="{0019A998-672F-4AD6-B76C-CFF1C5BDC6CA}" destId="{7F44C454-9F57-49CB-A7BF-FE1FF4A1A62A}" srcOrd="3" destOrd="0" parTransId="{0A314B57-DA57-4DA3-AC93-D10F651BF253}" sibTransId="{F1F3732A-692E-451E-A6A8-12E10D03F59D}"/>
    <dgm:cxn modelId="{60CB9690-B370-40E0-BB3C-9759AE1749EC}" type="presOf" srcId="{0A314B57-DA57-4DA3-AC93-D10F651BF253}" destId="{B54A5C49-FFBA-4FC7-A4E1-B8392636C5B8}" srcOrd="1" destOrd="0" presId="urn:microsoft.com/office/officeart/2005/8/layout/radial1"/>
    <dgm:cxn modelId="{34F1A493-27CC-49EF-92D1-DE74471DE556}" type="presOf" srcId="{796A43A1-4F25-4FEC-B2F9-4E8737ED38EC}" destId="{3448DE29-B4FD-44D3-B170-0DD0C9E3D563}" srcOrd="1" destOrd="0" presId="urn:microsoft.com/office/officeart/2005/8/layout/radial1"/>
    <dgm:cxn modelId="{B9ADD196-BDF6-4F9D-A17B-D209B47DC9AB}" srcId="{0019A998-672F-4AD6-B76C-CFF1C5BDC6CA}" destId="{082D68EA-F563-44C6-982B-1ABEBD52AFC7}" srcOrd="2" destOrd="0" parTransId="{796A43A1-4F25-4FEC-B2F9-4E8737ED38EC}" sibTransId="{1FD5E317-D21B-4EDC-823C-C849A04D9C15}"/>
    <dgm:cxn modelId="{DFE06999-8FD8-4E9E-838D-B4C3515BA3C2}" type="presOf" srcId="{0019A998-672F-4AD6-B76C-CFF1C5BDC6CA}" destId="{B11899DC-E6D6-4CF8-B5F7-0E99D9BE896B}" srcOrd="0" destOrd="0" presId="urn:microsoft.com/office/officeart/2005/8/layout/radial1"/>
    <dgm:cxn modelId="{6E23EC99-9C15-4FC1-B03B-0458309A2E06}" srcId="{0019A998-672F-4AD6-B76C-CFF1C5BDC6CA}" destId="{0ADA6328-8C6B-4F57-9701-21BC9DC5E984}" srcOrd="7" destOrd="0" parTransId="{D89D0619-6C9D-41E5-B843-D42D44A2D9E5}" sibTransId="{937E125A-A084-424E-8ACB-15B274A817C1}"/>
    <dgm:cxn modelId="{42A6259A-C70C-4F61-856B-8DA8F7761464}" type="presOf" srcId="{5A3AE431-91D9-4BA5-817F-4613EB0F655A}" destId="{CACEA39C-369E-4A72-8DFE-FB20CE734AAD}" srcOrd="0" destOrd="0" presId="urn:microsoft.com/office/officeart/2005/8/layout/radial1"/>
    <dgm:cxn modelId="{22B1B5A7-3C21-42E9-916F-53B7F573EC28}" type="presOf" srcId="{50A5BF9C-A292-4126-8682-8E0829314C91}" destId="{345EC5BD-7C50-445A-84B8-5D2EE8CDA51C}" srcOrd="0" destOrd="0" presId="urn:microsoft.com/office/officeart/2005/8/layout/radial1"/>
    <dgm:cxn modelId="{A99ED7A8-D7EB-44EF-B07A-ED22B58F4ED1}" type="presOf" srcId="{0A314B57-DA57-4DA3-AC93-D10F651BF253}" destId="{A3DA1029-F5BA-4B50-A3BC-0EE76D9CE7D3}" srcOrd="0" destOrd="0" presId="urn:microsoft.com/office/officeart/2005/8/layout/radial1"/>
    <dgm:cxn modelId="{4EE903AC-46D0-47CC-9C2D-64BB852BC781}" srcId="{39B213A8-D999-4F4B-9B53-BA217307C829}" destId="{0019A998-672F-4AD6-B76C-CFF1C5BDC6CA}" srcOrd="0" destOrd="0" parTransId="{96FCB209-76CF-4B9D-A5AF-4F51D96BC308}" sibTransId="{D7BE5E01-A74F-4949-AC60-949B9CC1D37E}"/>
    <dgm:cxn modelId="{9083D6B4-5A3C-4FE0-909A-1FB6C39D1043}" type="presOf" srcId="{E1C3C3C4-0BC3-44FF-B920-BB014BB99346}" destId="{58835A9A-7C75-4D7C-8758-7F820CE8AE46}" srcOrd="0" destOrd="0" presId="urn:microsoft.com/office/officeart/2005/8/layout/radial1"/>
    <dgm:cxn modelId="{7705F3B5-91E5-49E8-9B09-EBB08FF111EC}" type="presOf" srcId="{D0C04988-F6C0-41BF-AFF9-6FB06FF49F0D}" destId="{3FB2AB25-A6D8-49CB-B6C1-F4D716E617F3}" srcOrd="0" destOrd="0" presId="urn:microsoft.com/office/officeart/2005/8/layout/radial1"/>
    <dgm:cxn modelId="{AA4575C4-A179-43BE-97B1-7E14707374C2}" type="presOf" srcId="{E1C3C3C4-0BC3-44FF-B920-BB014BB99346}" destId="{232FE6B8-1AD6-4EAC-9E36-F02544098A6A}" srcOrd="1" destOrd="0" presId="urn:microsoft.com/office/officeart/2005/8/layout/radial1"/>
    <dgm:cxn modelId="{3A8C71C5-84A3-401C-B300-0C69A45A82EE}" type="presOf" srcId="{A8E222FC-A6EF-4510-8C23-BBE2D2FC735B}" destId="{70929A7E-2950-4DFA-A79D-B40E6086B13E}" srcOrd="0" destOrd="0" presId="urn:microsoft.com/office/officeart/2005/8/layout/radial1"/>
    <dgm:cxn modelId="{A386BACF-5059-4550-8FE8-BCC8A7E262AF}" type="presOf" srcId="{347C2073-DEDE-430F-90E5-87A5BC9B0BA6}" destId="{3D98BE5D-5431-46DF-B402-FACE4DB9EFC5}" srcOrd="1" destOrd="0" presId="urn:microsoft.com/office/officeart/2005/8/layout/radial1"/>
    <dgm:cxn modelId="{490AF3D2-CAD4-4647-9FF8-B0875A2A121E}" srcId="{0019A998-672F-4AD6-B76C-CFF1C5BDC6CA}" destId="{A8E222FC-A6EF-4510-8C23-BBE2D2FC735B}" srcOrd="1" destOrd="0" parTransId="{E1C3C3C4-0BC3-44FF-B920-BB014BB99346}" sibTransId="{79051303-7E05-417D-A952-9FC428A126A7}"/>
    <dgm:cxn modelId="{3B0D89DC-166E-4273-908A-F11663A97E2B}" type="presOf" srcId="{347C2073-DEDE-430F-90E5-87A5BC9B0BA6}" destId="{E7F08FB1-36C1-498B-A57C-C730F5E113BC}" srcOrd="0" destOrd="0" presId="urn:microsoft.com/office/officeart/2005/8/layout/radial1"/>
    <dgm:cxn modelId="{E7785EE4-E086-4991-AE77-EB423539EC90}" srcId="{0019A998-672F-4AD6-B76C-CFF1C5BDC6CA}" destId="{50A5BF9C-A292-4126-8682-8E0829314C91}" srcOrd="0" destOrd="0" parTransId="{347C2073-DEDE-430F-90E5-87A5BC9B0BA6}" sibTransId="{9EA8A18C-604A-497E-B7B7-EE38D0FEE356}"/>
    <dgm:cxn modelId="{F35BB1EF-2146-4A13-A68E-71C1C310BFA0}" srcId="{0019A998-672F-4AD6-B76C-CFF1C5BDC6CA}" destId="{AEC78695-5FAF-47E4-89A7-422DE749972C}" srcOrd="4" destOrd="0" parTransId="{D0C04988-F6C0-41BF-AFF9-6FB06FF49F0D}" sibTransId="{B1E9E760-E2C4-4D57-BBFF-503C159132D1}"/>
    <dgm:cxn modelId="{D76288F7-FBDA-4B22-95F0-3D1068361880}" type="presOf" srcId="{0A190B68-5FE0-403F-99B0-0D224944392F}" destId="{C49853A0-8F41-462A-948D-9DB3B4A7C5F9}" srcOrd="0" destOrd="0" presId="urn:microsoft.com/office/officeart/2005/8/layout/radial1"/>
    <dgm:cxn modelId="{FBC13709-F4D8-4807-80DA-4ED41767C23D}" type="presParOf" srcId="{0C895EE9-8DCD-4EEC-B368-1ED1D4610139}" destId="{B11899DC-E6D6-4CF8-B5F7-0E99D9BE896B}" srcOrd="0" destOrd="0" presId="urn:microsoft.com/office/officeart/2005/8/layout/radial1"/>
    <dgm:cxn modelId="{77E13D10-3C14-4252-848E-251DF080A1C3}" type="presParOf" srcId="{0C895EE9-8DCD-4EEC-B368-1ED1D4610139}" destId="{E7F08FB1-36C1-498B-A57C-C730F5E113BC}" srcOrd="1" destOrd="0" presId="urn:microsoft.com/office/officeart/2005/8/layout/radial1"/>
    <dgm:cxn modelId="{B6B227DB-E689-4A6F-A4E1-9D097AD92091}" type="presParOf" srcId="{E7F08FB1-36C1-498B-A57C-C730F5E113BC}" destId="{3D98BE5D-5431-46DF-B402-FACE4DB9EFC5}" srcOrd="0" destOrd="0" presId="urn:microsoft.com/office/officeart/2005/8/layout/radial1"/>
    <dgm:cxn modelId="{4EEC4C57-7074-4D40-BBB1-6D939DF83C83}" type="presParOf" srcId="{0C895EE9-8DCD-4EEC-B368-1ED1D4610139}" destId="{345EC5BD-7C50-445A-84B8-5D2EE8CDA51C}" srcOrd="2" destOrd="0" presId="urn:microsoft.com/office/officeart/2005/8/layout/radial1"/>
    <dgm:cxn modelId="{FB67A13B-CF69-4A9E-9CBB-776871371D34}" type="presParOf" srcId="{0C895EE9-8DCD-4EEC-B368-1ED1D4610139}" destId="{58835A9A-7C75-4D7C-8758-7F820CE8AE46}" srcOrd="3" destOrd="0" presId="urn:microsoft.com/office/officeart/2005/8/layout/radial1"/>
    <dgm:cxn modelId="{81296F20-A339-420D-A1A4-96EC3A0F901B}" type="presParOf" srcId="{58835A9A-7C75-4D7C-8758-7F820CE8AE46}" destId="{232FE6B8-1AD6-4EAC-9E36-F02544098A6A}" srcOrd="0" destOrd="0" presId="urn:microsoft.com/office/officeart/2005/8/layout/radial1"/>
    <dgm:cxn modelId="{48CBDAB9-74C2-47B6-9791-2025999C5EA2}" type="presParOf" srcId="{0C895EE9-8DCD-4EEC-B368-1ED1D4610139}" destId="{70929A7E-2950-4DFA-A79D-B40E6086B13E}" srcOrd="4" destOrd="0" presId="urn:microsoft.com/office/officeart/2005/8/layout/radial1"/>
    <dgm:cxn modelId="{8DF0EC4B-1A56-4FB8-9DBC-365C5F0C5707}" type="presParOf" srcId="{0C895EE9-8DCD-4EEC-B368-1ED1D4610139}" destId="{98166D4C-4F4D-475C-BB42-02317A3DBFA3}" srcOrd="5" destOrd="0" presId="urn:microsoft.com/office/officeart/2005/8/layout/radial1"/>
    <dgm:cxn modelId="{F91AE63F-FECE-479E-98CA-BF135178962B}" type="presParOf" srcId="{98166D4C-4F4D-475C-BB42-02317A3DBFA3}" destId="{3448DE29-B4FD-44D3-B170-0DD0C9E3D563}" srcOrd="0" destOrd="0" presId="urn:microsoft.com/office/officeart/2005/8/layout/radial1"/>
    <dgm:cxn modelId="{64ED8EF3-B0CA-4CCE-8605-D7909F0CBDC8}" type="presParOf" srcId="{0C895EE9-8DCD-4EEC-B368-1ED1D4610139}" destId="{B11AF085-1B64-4091-8BC2-C586FBBC9CD4}" srcOrd="6" destOrd="0" presId="urn:microsoft.com/office/officeart/2005/8/layout/radial1"/>
    <dgm:cxn modelId="{27C96207-AF03-44B4-9481-374501A63693}" type="presParOf" srcId="{0C895EE9-8DCD-4EEC-B368-1ED1D4610139}" destId="{A3DA1029-F5BA-4B50-A3BC-0EE76D9CE7D3}" srcOrd="7" destOrd="0" presId="urn:microsoft.com/office/officeart/2005/8/layout/radial1"/>
    <dgm:cxn modelId="{47F72A2C-794C-403C-B527-8EC57CB86AE7}" type="presParOf" srcId="{A3DA1029-F5BA-4B50-A3BC-0EE76D9CE7D3}" destId="{B54A5C49-FFBA-4FC7-A4E1-B8392636C5B8}" srcOrd="0" destOrd="0" presId="urn:microsoft.com/office/officeart/2005/8/layout/radial1"/>
    <dgm:cxn modelId="{B0E9A90D-71F6-4733-A534-32AC4A94D768}" type="presParOf" srcId="{0C895EE9-8DCD-4EEC-B368-1ED1D4610139}" destId="{5BEC8310-F27B-4264-8428-E6DE0D62D196}" srcOrd="8" destOrd="0" presId="urn:microsoft.com/office/officeart/2005/8/layout/radial1"/>
    <dgm:cxn modelId="{7E722518-77A5-40A4-B710-2B2329FE0316}" type="presParOf" srcId="{0C895EE9-8DCD-4EEC-B368-1ED1D4610139}" destId="{3FB2AB25-A6D8-49CB-B6C1-F4D716E617F3}" srcOrd="9" destOrd="0" presId="urn:microsoft.com/office/officeart/2005/8/layout/radial1"/>
    <dgm:cxn modelId="{EFDCC92B-64D4-444B-A0BB-80F2245F92EF}" type="presParOf" srcId="{3FB2AB25-A6D8-49CB-B6C1-F4D716E617F3}" destId="{AA004BAC-012E-4B9D-BCB4-8A9EE32FE147}" srcOrd="0" destOrd="0" presId="urn:microsoft.com/office/officeart/2005/8/layout/radial1"/>
    <dgm:cxn modelId="{4DFF8739-3783-45D9-B3C3-E447F86BDCA3}" type="presParOf" srcId="{0C895EE9-8DCD-4EEC-B368-1ED1D4610139}" destId="{F8981296-A3F7-4AF0-8B65-23E822CFF825}" srcOrd="10" destOrd="0" presId="urn:microsoft.com/office/officeart/2005/8/layout/radial1"/>
    <dgm:cxn modelId="{E02D50B8-F974-46A3-89C6-B129C80FCCF6}" type="presParOf" srcId="{0C895EE9-8DCD-4EEC-B368-1ED1D4610139}" destId="{CACEA39C-369E-4A72-8DFE-FB20CE734AAD}" srcOrd="11" destOrd="0" presId="urn:microsoft.com/office/officeart/2005/8/layout/radial1"/>
    <dgm:cxn modelId="{BDD9C19E-8ACF-400E-8438-8469418F67D5}" type="presParOf" srcId="{CACEA39C-369E-4A72-8DFE-FB20CE734AAD}" destId="{F5165184-9468-42EB-97C1-E4B34B61379E}" srcOrd="0" destOrd="0" presId="urn:microsoft.com/office/officeart/2005/8/layout/radial1"/>
    <dgm:cxn modelId="{D2BD1862-C8F4-43DF-9CAF-29836474FD5C}" type="presParOf" srcId="{0C895EE9-8DCD-4EEC-B368-1ED1D4610139}" destId="{15717712-64EE-4073-9694-483155E2EE5A}" srcOrd="12" destOrd="0" presId="urn:microsoft.com/office/officeart/2005/8/layout/radial1"/>
    <dgm:cxn modelId="{079D5E8B-049C-42AE-B8A2-61001E2ABA99}" type="presParOf" srcId="{0C895EE9-8DCD-4EEC-B368-1ED1D4610139}" destId="{C49853A0-8F41-462A-948D-9DB3B4A7C5F9}" srcOrd="13" destOrd="0" presId="urn:microsoft.com/office/officeart/2005/8/layout/radial1"/>
    <dgm:cxn modelId="{4F5F9B82-E288-4BC4-A283-5C062B278981}" type="presParOf" srcId="{C49853A0-8F41-462A-948D-9DB3B4A7C5F9}" destId="{3A037679-5AFA-44CD-BCA3-BE485CD6D804}" srcOrd="0" destOrd="0" presId="urn:microsoft.com/office/officeart/2005/8/layout/radial1"/>
    <dgm:cxn modelId="{00220B4D-11DE-4147-BEC3-BDA150F08890}" type="presParOf" srcId="{0C895EE9-8DCD-4EEC-B368-1ED1D4610139}" destId="{001D7AFE-AA46-4BED-BA2D-7706696851D9}" srcOrd="14" destOrd="0" presId="urn:microsoft.com/office/officeart/2005/8/layout/radial1"/>
    <dgm:cxn modelId="{2289205A-285B-405C-8EFA-D06923B360D9}" type="presParOf" srcId="{0C895EE9-8DCD-4EEC-B368-1ED1D4610139}" destId="{0089C394-A422-4B52-BA15-918EC600349E}" srcOrd="15" destOrd="0" presId="urn:microsoft.com/office/officeart/2005/8/layout/radial1"/>
    <dgm:cxn modelId="{DDC4CEED-DCD5-45A9-84BD-602243E7C9F7}" type="presParOf" srcId="{0089C394-A422-4B52-BA15-918EC600349E}" destId="{8E3F9C63-0003-4882-8FD4-D47F04413A13}" srcOrd="0" destOrd="0" presId="urn:microsoft.com/office/officeart/2005/8/layout/radial1"/>
    <dgm:cxn modelId="{45AB751C-D8BD-4836-AEF5-87D37AFB22B6}" type="presParOf" srcId="{0C895EE9-8DCD-4EEC-B368-1ED1D4610139}" destId="{DA89A9B6-B50D-4AB6-994E-B6927F4C989D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58B9B6E-CAF3-4B0B-8B08-976544E269CD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</dgm:pt>
    <dgm:pt modelId="{C7FE4DB6-61F1-4DB1-9F2A-D8383AB46786}">
      <dgm:prSet phldrT="[Text]"/>
      <dgm:spPr/>
      <dgm:t>
        <a:bodyPr/>
        <a:lstStyle/>
        <a:p>
          <a:r>
            <a:rPr lang="en-US" dirty="0"/>
            <a:t>S1A</a:t>
          </a:r>
        </a:p>
      </dgm:t>
    </dgm:pt>
    <dgm:pt modelId="{8F18BE3C-4D49-40D7-A1CF-1AB04300A961}" type="parTrans" cxnId="{6C96F0B8-D977-42EF-A34C-3E447F7343BB}">
      <dgm:prSet/>
      <dgm:spPr/>
      <dgm:t>
        <a:bodyPr/>
        <a:lstStyle/>
        <a:p>
          <a:endParaRPr lang="en-US"/>
        </a:p>
      </dgm:t>
    </dgm:pt>
    <dgm:pt modelId="{EA55BFE6-C0B7-4174-8883-286C121DEBB0}" type="sibTrans" cxnId="{6C96F0B8-D977-42EF-A34C-3E447F7343BB}">
      <dgm:prSet/>
      <dgm:spPr/>
      <dgm:t>
        <a:bodyPr/>
        <a:lstStyle/>
        <a:p>
          <a:endParaRPr lang="en-US"/>
        </a:p>
      </dgm:t>
    </dgm:pt>
    <dgm:pt modelId="{17693B55-1D25-4DED-B2B0-7F53C978EDCF}">
      <dgm:prSet phldrT="[Text]"/>
      <dgm:spPr/>
      <dgm:t>
        <a:bodyPr/>
        <a:lstStyle/>
        <a:p>
          <a:r>
            <a:rPr lang="en-US" dirty="0"/>
            <a:t>E1A</a:t>
          </a:r>
        </a:p>
      </dgm:t>
    </dgm:pt>
    <dgm:pt modelId="{442CB80E-6F29-41E8-BFFE-E9E7DB6BDEB4}" type="parTrans" cxnId="{668529AB-2CB7-4CAC-B51C-64A46C73BF5A}">
      <dgm:prSet/>
      <dgm:spPr/>
      <dgm:t>
        <a:bodyPr/>
        <a:lstStyle/>
        <a:p>
          <a:endParaRPr lang="en-US"/>
        </a:p>
      </dgm:t>
    </dgm:pt>
    <dgm:pt modelId="{124A5B08-F96B-4010-87AA-944191F9B7EE}" type="sibTrans" cxnId="{668529AB-2CB7-4CAC-B51C-64A46C73BF5A}">
      <dgm:prSet/>
      <dgm:spPr/>
      <dgm:t>
        <a:bodyPr/>
        <a:lstStyle/>
        <a:p>
          <a:endParaRPr lang="en-US"/>
        </a:p>
      </dgm:t>
    </dgm:pt>
    <dgm:pt modelId="{22598B58-BE1B-4E69-9798-82CFB5031821}">
      <dgm:prSet phldrT="[Text]"/>
      <dgm:spPr/>
      <dgm:t>
        <a:bodyPr/>
        <a:lstStyle/>
        <a:p>
          <a:r>
            <a:rPr lang="en-US" dirty="0"/>
            <a:t>I1A</a:t>
          </a:r>
        </a:p>
      </dgm:t>
    </dgm:pt>
    <dgm:pt modelId="{4D3E5020-3411-433C-9D1A-5E1D98282D17}" type="parTrans" cxnId="{03DE25EF-98D3-4ABD-AFFA-E7F757A449E1}">
      <dgm:prSet/>
      <dgm:spPr/>
      <dgm:t>
        <a:bodyPr/>
        <a:lstStyle/>
        <a:p>
          <a:endParaRPr lang="en-US"/>
        </a:p>
      </dgm:t>
    </dgm:pt>
    <dgm:pt modelId="{FF6DF6EE-86FB-463B-AF24-9B4A67801160}" type="sibTrans" cxnId="{03DE25EF-98D3-4ABD-AFFA-E7F757A449E1}">
      <dgm:prSet/>
      <dgm:spPr/>
      <dgm:t>
        <a:bodyPr/>
        <a:lstStyle/>
        <a:p>
          <a:endParaRPr lang="en-US"/>
        </a:p>
      </dgm:t>
    </dgm:pt>
    <dgm:pt modelId="{503FB5E5-D1DE-42D8-B6C8-D326C75D9E3C}">
      <dgm:prSet phldrT="[Text]"/>
      <dgm:spPr/>
      <dgm:t>
        <a:bodyPr/>
        <a:lstStyle/>
        <a:p>
          <a:r>
            <a:rPr lang="en-US" dirty="0"/>
            <a:t>R1A</a:t>
          </a:r>
        </a:p>
      </dgm:t>
    </dgm:pt>
    <dgm:pt modelId="{D6127040-9F98-48C3-B6DC-5821465858DC}" type="parTrans" cxnId="{2B38802B-F9EE-4CCE-B016-7589ACFAC6E4}">
      <dgm:prSet/>
      <dgm:spPr/>
      <dgm:t>
        <a:bodyPr/>
        <a:lstStyle/>
        <a:p>
          <a:endParaRPr lang="en-US"/>
        </a:p>
      </dgm:t>
    </dgm:pt>
    <dgm:pt modelId="{F9FCBDAC-86DC-44B5-A951-2090A20592E4}" type="sibTrans" cxnId="{2B38802B-F9EE-4CCE-B016-7589ACFAC6E4}">
      <dgm:prSet/>
      <dgm:spPr/>
      <dgm:t>
        <a:bodyPr/>
        <a:lstStyle/>
        <a:p>
          <a:endParaRPr lang="en-US"/>
        </a:p>
      </dgm:t>
    </dgm:pt>
    <dgm:pt modelId="{4E9E9C92-0C35-4E4F-B070-18A0D81E16D2}" type="pres">
      <dgm:prSet presAssocID="{358B9B6E-CAF3-4B0B-8B08-976544E269CD}" presName="Name0" presStyleCnt="0">
        <dgm:presLayoutVars>
          <dgm:dir/>
          <dgm:resizeHandles val="exact"/>
        </dgm:presLayoutVars>
      </dgm:prSet>
      <dgm:spPr/>
    </dgm:pt>
    <dgm:pt modelId="{F25292CB-15C4-411C-8BE3-D105559E732A}" type="pres">
      <dgm:prSet presAssocID="{C7FE4DB6-61F1-4DB1-9F2A-D8383AB46786}" presName="node" presStyleLbl="node1" presStyleIdx="0" presStyleCnt="4">
        <dgm:presLayoutVars>
          <dgm:bulletEnabled val="1"/>
        </dgm:presLayoutVars>
      </dgm:prSet>
      <dgm:spPr/>
    </dgm:pt>
    <dgm:pt modelId="{67845E94-34C2-4DEE-984E-F0185A8F0E25}" type="pres">
      <dgm:prSet presAssocID="{EA55BFE6-C0B7-4174-8883-286C121DEBB0}" presName="sibTrans" presStyleLbl="sibTrans2D1" presStyleIdx="0" presStyleCnt="3"/>
      <dgm:spPr/>
    </dgm:pt>
    <dgm:pt modelId="{2D7E13B3-79C4-4D3C-981F-1AA59F26B3A4}" type="pres">
      <dgm:prSet presAssocID="{EA55BFE6-C0B7-4174-8883-286C121DEBB0}" presName="connectorText" presStyleLbl="sibTrans2D1" presStyleIdx="0" presStyleCnt="3"/>
      <dgm:spPr/>
    </dgm:pt>
    <dgm:pt modelId="{D4712689-4123-4229-A2DC-DB6DA5388703}" type="pres">
      <dgm:prSet presAssocID="{17693B55-1D25-4DED-B2B0-7F53C978EDCF}" presName="node" presStyleLbl="node1" presStyleIdx="1" presStyleCnt="4">
        <dgm:presLayoutVars>
          <dgm:bulletEnabled val="1"/>
        </dgm:presLayoutVars>
      </dgm:prSet>
      <dgm:spPr/>
    </dgm:pt>
    <dgm:pt modelId="{17830F36-8A7D-4F6B-98FA-43F2C26236E2}" type="pres">
      <dgm:prSet presAssocID="{124A5B08-F96B-4010-87AA-944191F9B7EE}" presName="sibTrans" presStyleLbl="sibTrans2D1" presStyleIdx="1" presStyleCnt="3"/>
      <dgm:spPr/>
    </dgm:pt>
    <dgm:pt modelId="{5547A7D7-287B-41B3-BD9F-54BEC207E913}" type="pres">
      <dgm:prSet presAssocID="{124A5B08-F96B-4010-87AA-944191F9B7EE}" presName="connectorText" presStyleLbl="sibTrans2D1" presStyleIdx="1" presStyleCnt="3"/>
      <dgm:spPr/>
    </dgm:pt>
    <dgm:pt modelId="{C8C1C552-CA2E-4CD5-9115-A6CDA86A04C7}" type="pres">
      <dgm:prSet presAssocID="{22598B58-BE1B-4E69-9798-82CFB5031821}" presName="node" presStyleLbl="node1" presStyleIdx="2" presStyleCnt="4">
        <dgm:presLayoutVars>
          <dgm:bulletEnabled val="1"/>
        </dgm:presLayoutVars>
      </dgm:prSet>
      <dgm:spPr/>
    </dgm:pt>
    <dgm:pt modelId="{5EBC086A-62E2-4F45-8606-B2FE9CA239D4}" type="pres">
      <dgm:prSet presAssocID="{FF6DF6EE-86FB-463B-AF24-9B4A67801160}" presName="sibTrans" presStyleLbl="sibTrans2D1" presStyleIdx="2" presStyleCnt="3"/>
      <dgm:spPr/>
    </dgm:pt>
    <dgm:pt modelId="{958DEC5E-497A-4C2D-B9FF-D4E2D97DF157}" type="pres">
      <dgm:prSet presAssocID="{FF6DF6EE-86FB-463B-AF24-9B4A67801160}" presName="connectorText" presStyleLbl="sibTrans2D1" presStyleIdx="2" presStyleCnt="3"/>
      <dgm:spPr/>
    </dgm:pt>
    <dgm:pt modelId="{A2DEC4E9-8EBE-4AEA-A5D1-1C7145E50D8F}" type="pres">
      <dgm:prSet presAssocID="{503FB5E5-D1DE-42D8-B6C8-D326C75D9E3C}" presName="node" presStyleLbl="node1" presStyleIdx="3" presStyleCnt="4">
        <dgm:presLayoutVars>
          <dgm:bulletEnabled val="1"/>
        </dgm:presLayoutVars>
      </dgm:prSet>
      <dgm:spPr/>
    </dgm:pt>
  </dgm:ptLst>
  <dgm:cxnLst>
    <dgm:cxn modelId="{E67ECD04-5087-4DA8-B0C9-453419175C8E}" type="presOf" srcId="{FF6DF6EE-86FB-463B-AF24-9B4A67801160}" destId="{958DEC5E-497A-4C2D-B9FF-D4E2D97DF157}" srcOrd="1" destOrd="0" presId="urn:microsoft.com/office/officeart/2005/8/layout/process1"/>
    <dgm:cxn modelId="{C5B62005-FD41-425E-A469-2A616F5BDE8A}" type="presOf" srcId="{EA55BFE6-C0B7-4174-8883-286C121DEBB0}" destId="{67845E94-34C2-4DEE-984E-F0185A8F0E25}" srcOrd="0" destOrd="0" presId="urn:microsoft.com/office/officeart/2005/8/layout/process1"/>
    <dgm:cxn modelId="{AE7ECE07-B8C9-4773-9D63-890A26610EEB}" type="presOf" srcId="{22598B58-BE1B-4E69-9798-82CFB5031821}" destId="{C8C1C552-CA2E-4CD5-9115-A6CDA86A04C7}" srcOrd="0" destOrd="0" presId="urn:microsoft.com/office/officeart/2005/8/layout/process1"/>
    <dgm:cxn modelId="{2B38802B-F9EE-4CCE-B016-7589ACFAC6E4}" srcId="{358B9B6E-CAF3-4B0B-8B08-976544E269CD}" destId="{503FB5E5-D1DE-42D8-B6C8-D326C75D9E3C}" srcOrd="3" destOrd="0" parTransId="{D6127040-9F98-48C3-B6DC-5821465858DC}" sibTransId="{F9FCBDAC-86DC-44B5-A951-2090A20592E4}"/>
    <dgm:cxn modelId="{280EAD2F-EE36-49EE-8B13-4D8D6A2EC980}" type="presOf" srcId="{EA55BFE6-C0B7-4174-8883-286C121DEBB0}" destId="{2D7E13B3-79C4-4D3C-981F-1AA59F26B3A4}" srcOrd="1" destOrd="0" presId="urn:microsoft.com/office/officeart/2005/8/layout/process1"/>
    <dgm:cxn modelId="{FB032C37-F763-450C-AFA5-D05F64F3855E}" type="presOf" srcId="{124A5B08-F96B-4010-87AA-944191F9B7EE}" destId="{17830F36-8A7D-4F6B-98FA-43F2C26236E2}" srcOrd="0" destOrd="0" presId="urn:microsoft.com/office/officeart/2005/8/layout/process1"/>
    <dgm:cxn modelId="{355D343E-3383-42D6-85FD-E51EBC5EFD58}" type="presOf" srcId="{17693B55-1D25-4DED-B2B0-7F53C978EDCF}" destId="{D4712689-4123-4229-A2DC-DB6DA5388703}" srcOrd="0" destOrd="0" presId="urn:microsoft.com/office/officeart/2005/8/layout/process1"/>
    <dgm:cxn modelId="{9EA0B163-47FD-464C-90D2-CA07BF814CFB}" type="presOf" srcId="{503FB5E5-D1DE-42D8-B6C8-D326C75D9E3C}" destId="{A2DEC4E9-8EBE-4AEA-A5D1-1C7145E50D8F}" srcOrd="0" destOrd="0" presId="urn:microsoft.com/office/officeart/2005/8/layout/process1"/>
    <dgm:cxn modelId="{40053067-9C13-47D1-8519-A1F1B1B8FAE5}" type="presOf" srcId="{358B9B6E-CAF3-4B0B-8B08-976544E269CD}" destId="{4E9E9C92-0C35-4E4F-B070-18A0D81E16D2}" srcOrd="0" destOrd="0" presId="urn:microsoft.com/office/officeart/2005/8/layout/process1"/>
    <dgm:cxn modelId="{42033B57-2B91-4928-8DEB-6E2BB29BB7F2}" type="presOf" srcId="{FF6DF6EE-86FB-463B-AF24-9B4A67801160}" destId="{5EBC086A-62E2-4F45-8606-B2FE9CA239D4}" srcOrd="0" destOrd="0" presId="urn:microsoft.com/office/officeart/2005/8/layout/process1"/>
    <dgm:cxn modelId="{5C90C592-2E4F-402B-9B6B-B83F136A72DD}" type="presOf" srcId="{124A5B08-F96B-4010-87AA-944191F9B7EE}" destId="{5547A7D7-287B-41B3-BD9F-54BEC207E913}" srcOrd="1" destOrd="0" presId="urn:microsoft.com/office/officeart/2005/8/layout/process1"/>
    <dgm:cxn modelId="{668529AB-2CB7-4CAC-B51C-64A46C73BF5A}" srcId="{358B9B6E-CAF3-4B0B-8B08-976544E269CD}" destId="{17693B55-1D25-4DED-B2B0-7F53C978EDCF}" srcOrd="1" destOrd="0" parTransId="{442CB80E-6F29-41E8-BFFE-E9E7DB6BDEB4}" sibTransId="{124A5B08-F96B-4010-87AA-944191F9B7EE}"/>
    <dgm:cxn modelId="{6C96F0B8-D977-42EF-A34C-3E447F7343BB}" srcId="{358B9B6E-CAF3-4B0B-8B08-976544E269CD}" destId="{C7FE4DB6-61F1-4DB1-9F2A-D8383AB46786}" srcOrd="0" destOrd="0" parTransId="{8F18BE3C-4D49-40D7-A1CF-1AB04300A961}" sibTransId="{EA55BFE6-C0B7-4174-8883-286C121DEBB0}"/>
    <dgm:cxn modelId="{D90BA8BC-A650-4451-A643-B22089F95FB4}" type="presOf" srcId="{C7FE4DB6-61F1-4DB1-9F2A-D8383AB46786}" destId="{F25292CB-15C4-411C-8BE3-D105559E732A}" srcOrd="0" destOrd="0" presId="urn:microsoft.com/office/officeart/2005/8/layout/process1"/>
    <dgm:cxn modelId="{03DE25EF-98D3-4ABD-AFFA-E7F757A449E1}" srcId="{358B9B6E-CAF3-4B0B-8B08-976544E269CD}" destId="{22598B58-BE1B-4E69-9798-82CFB5031821}" srcOrd="2" destOrd="0" parTransId="{4D3E5020-3411-433C-9D1A-5E1D98282D17}" sibTransId="{FF6DF6EE-86FB-463B-AF24-9B4A67801160}"/>
    <dgm:cxn modelId="{E14D5286-D93B-4DB0-864C-92B8A592364B}" type="presParOf" srcId="{4E9E9C92-0C35-4E4F-B070-18A0D81E16D2}" destId="{F25292CB-15C4-411C-8BE3-D105559E732A}" srcOrd="0" destOrd="0" presId="urn:microsoft.com/office/officeart/2005/8/layout/process1"/>
    <dgm:cxn modelId="{03E8EC10-2FBC-4BBC-8A1D-8F65E967F138}" type="presParOf" srcId="{4E9E9C92-0C35-4E4F-B070-18A0D81E16D2}" destId="{67845E94-34C2-4DEE-984E-F0185A8F0E25}" srcOrd="1" destOrd="0" presId="urn:microsoft.com/office/officeart/2005/8/layout/process1"/>
    <dgm:cxn modelId="{B78F870B-6E34-4728-84D4-B6C2EB563B80}" type="presParOf" srcId="{67845E94-34C2-4DEE-984E-F0185A8F0E25}" destId="{2D7E13B3-79C4-4D3C-981F-1AA59F26B3A4}" srcOrd="0" destOrd="0" presId="urn:microsoft.com/office/officeart/2005/8/layout/process1"/>
    <dgm:cxn modelId="{434F2D66-2F13-4595-A134-8CA3C5D401F5}" type="presParOf" srcId="{4E9E9C92-0C35-4E4F-B070-18A0D81E16D2}" destId="{D4712689-4123-4229-A2DC-DB6DA5388703}" srcOrd="2" destOrd="0" presId="urn:microsoft.com/office/officeart/2005/8/layout/process1"/>
    <dgm:cxn modelId="{7E1DA219-D715-45C0-A1CD-90A24BAAC94C}" type="presParOf" srcId="{4E9E9C92-0C35-4E4F-B070-18A0D81E16D2}" destId="{17830F36-8A7D-4F6B-98FA-43F2C26236E2}" srcOrd="3" destOrd="0" presId="urn:microsoft.com/office/officeart/2005/8/layout/process1"/>
    <dgm:cxn modelId="{103C0E26-3DA1-4248-A580-FE0956CC8CD1}" type="presParOf" srcId="{17830F36-8A7D-4F6B-98FA-43F2C26236E2}" destId="{5547A7D7-287B-41B3-BD9F-54BEC207E913}" srcOrd="0" destOrd="0" presId="urn:microsoft.com/office/officeart/2005/8/layout/process1"/>
    <dgm:cxn modelId="{D621A029-7F10-4EAA-94E7-7AD6B2ACE2CF}" type="presParOf" srcId="{4E9E9C92-0C35-4E4F-B070-18A0D81E16D2}" destId="{C8C1C552-CA2E-4CD5-9115-A6CDA86A04C7}" srcOrd="4" destOrd="0" presId="urn:microsoft.com/office/officeart/2005/8/layout/process1"/>
    <dgm:cxn modelId="{A93C65D8-F53A-43E7-957E-566B5106F16F}" type="presParOf" srcId="{4E9E9C92-0C35-4E4F-B070-18A0D81E16D2}" destId="{5EBC086A-62E2-4F45-8606-B2FE9CA239D4}" srcOrd="5" destOrd="0" presId="urn:microsoft.com/office/officeart/2005/8/layout/process1"/>
    <dgm:cxn modelId="{DBED9AE9-DE4B-4C74-A86C-4F810971AE6E}" type="presParOf" srcId="{5EBC086A-62E2-4F45-8606-B2FE9CA239D4}" destId="{958DEC5E-497A-4C2D-B9FF-D4E2D97DF157}" srcOrd="0" destOrd="0" presId="urn:microsoft.com/office/officeart/2005/8/layout/process1"/>
    <dgm:cxn modelId="{2298F665-2DB8-4C1B-9F32-CEC2A6BB2AD6}" type="presParOf" srcId="{4E9E9C92-0C35-4E4F-B070-18A0D81E16D2}" destId="{A2DEC4E9-8EBE-4AEA-A5D1-1C7145E50D8F}" srcOrd="6" destOrd="0" presId="urn:microsoft.com/office/officeart/2005/8/layout/process1"/>
  </dgm:cxnLst>
  <dgm:bg>
    <a:effectLst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58B9B6E-CAF3-4B0B-8B08-976544E269CD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</dgm:pt>
    <dgm:pt modelId="{C7FE4DB6-61F1-4DB1-9F2A-D8383AB46786}">
      <dgm:prSet phldrT="[Text]"/>
      <dgm:spPr/>
      <dgm:t>
        <a:bodyPr/>
        <a:lstStyle/>
        <a:p>
          <a:r>
            <a:rPr lang="en-US" dirty="0"/>
            <a:t>S2A</a:t>
          </a:r>
        </a:p>
      </dgm:t>
    </dgm:pt>
    <dgm:pt modelId="{8F18BE3C-4D49-40D7-A1CF-1AB04300A961}" type="parTrans" cxnId="{6C96F0B8-D977-42EF-A34C-3E447F7343BB}">
      <dgm:prSet/>
      <dgm:spPr/>
      <dgm:t>
        <a:bodyPr/>
        <a:lstStyle/>
        <a:p>
          <a:endParaRPr lang="en-US"/>
        </a:p>
      </dgm:t>
    </dgm:pt>
    <dgm:pt modelId="{EA55BFE6-C0B7-4174-8883-286C121DEBB0}" type="sibTrans" cxnId="{6C96F0B8-D977-42EF-A34C-3E447F7343BB}">
      <dgm:prSet/>
      <dgm:spPr/>
      <dgm:t>
        <a:bodyPr/>
        <a:lstStyle/>
        <a:p>
          <a:endParaRPr lang="en-US"/>
        </a:p>
      </dgm:t>
    </dgm:pt>
    <dgm:pt modelId="{17693B55-1D25-4DED-B2B0-7F53C978EDCF}">
      <dgm:prSet phldrT="[Text]"/>
      <dgm:spPr/>
      <dgm:t>
        <a:bodyPr/>
        <a:lstStyle/>
        <a:p>
          <a:r>
            <a:rPr lang="en-US" dirty="0"/>
            <a:t>E2A</a:t>
          </a:r>
        </a:p>
      </dgm:t>
    </dgm:pt>
    <dgm:pt modelId="{442CB80E-6F29-41E8-BFFE-E9E7DB6BDEB4}" type="parTrans" cxnId="{668529AB-2CB7-4CAC-B51C-64A46C73BF5A}">
      <dgm:prSet/>
      <dgm:spPr/>
      <dgm:t>
        <a:bodyPr/>
        <a:lstStyle/>
        <a:p>
          <a:endParaRPr lang="en-US"/>
        </a:p>
      </dgm:t>
    </dgm:pt>
    <dgm:pt modelId="{124A5B08-F96B-4010-87AA-944191F9B7EE}" type="sibTrans" cxnId="{668529AB-2CB7-4CAC-B51C-64A46C73BF5A}">
      <dgm:prSet/>
      <dgm:spPr/>
      <dgm:t>
        <a:bodyPr/>
        <a:lstStyle/>
        <a:p>
          <a:endParaRPr lang="en-US"/>
        </a:p>
      </dgm:t>
    </dgm:pt>
    <dgm:pt modelId="{22598B58-BE1B-4E69-9798-82CFB5031821}">
      <dgm:prSet phldrT="[Text]"/>
      <dgm:spPr/>
      <dgm:t>
        <a:bodyPr/>
        <a:lstStyle/>
        <a:p>
          <a:r>
            <a:rPr lang="en-US" dirty="0"/>
            <a:t>I2A</a:t>
          </a:r>
        </a:p>
      </dgm:t>
    </dgm:pt>
    <dgm:pt modelId="{4D3E5020-3411-433C-9D1A-5E1D98282D17}" type="parTrans" cxnId="{03DE25EF-98D3-4ABD-AFFA-E7F757A449E1}">
      <dgm:prSet/>
      <dgm:spPr/>
      <dgm:t>
        <a:bodyPr/>
        <a:lstStyle/>
        <a:p>
          <a:endParaRPr lang="en-US"/>
        </a:p>
      </dgm:t>
    </dgm:pt>
    <dgm:pt modelId="{FF6DF6EE-86FB-463B-AF24-9B4A67801160}" type="sibTrans" cxnId="{03DE25EF-98D3-4ABD-AFFA-E7F757A449E1}">
      <dgm:prSet/>
      <dgm:spPr/>
      <dgm:t>
        <a:bodyPr/>
        <a:lstStyle/>
        <a:p>
          <a:endParaRPr lang="en-US"/>
        </a:p>
      </dgm:t>
    </dgm:pt>
    <dgm:pt modelId="{503FB5E5-D1DE-42D8-B6C8-D326C75D9E3C}">
      <dgm:prSet phldrT="[Text]"/>
      <dgm:spPr/>
      <dgm:t>
        <a:bodyPr/>
        <a:lstStyle/>
        <a:p>
          <a:r>
            <a:rPr lang="en-US" dirty="0"/>
            <a:t>R2A</a:t>
          </a:r>
        </a:p>
      </dgm:t>
    </dgm:pt>
    <dgm:pt modelId="{D6127040-9F98-48C3-B6DC-5821465858DC}" type="parTrans" cxnId="{2B38802B-F9EE-4CCE-B016-7589ACFAC6E4}">
      <dgm:prSet/>
      <dgm:spPr/>
      <dgm:t>
        <a:bodyPr/>
        <a:lstStyle/>
        <a:p>
          <a:endParaRPr lang="en-US"/>
        </a:p>
      </dgm:t>
    </dgm:pt>
    <dgm:pt modelId="{F9FCBDAC-86DC-44B5-A951-2090A20592E4}" type="sibTrans" cxnId="{2B38802B-F9EE-4CCE-B016-7589ACFAC6E4}">
      <dgm:prSet/>
      <dgm:spPr/>
      <dgm:t>
        <a:bodyPr/>
        <a:lstStyle/>
        <a:p>
          <a:endParaRPr lang="en-US"/>
        </a:p>
      </dgm:t>
    </dgm:pt>
    <dgm:pt modelId="{4E9E9C92-0C35-4E4F-B070-18A0D81E16D2}" type="pres">
      <dgm:prSet presAssocID="{358B9B6E-CAF3-4B0B-8B08-976544E269CD}" presName="Name0" presStyleCnt="0">
        <dgm:presLayoutVars>
          <dgm:dir/>
          <dgm:resizeHandles val="exact"/>
        </dgm:presLayoutVars>
      </dgm:prSet>
      <dgm:spPr/>
    </dgm:pt>
    <dgm:pt modelId="{F25292CB-15C4-411C-8BE3-D105559E732A}" type="pres">
      <dgm:prSet presAssocID="{C7FE4DB6-61F1-4DB1-9F2A-D8383AB46786}" presName="node" presStyleLbl="node1" presStyleIdx="0" presStyleCnt="4" custLinFactNeighborX="5228">
        <dgm:presLayoutVars>
          <dgm:bulletEnabled val="1"/>
        </dgm:presLayoutVars>
      </dgm:prSet>
      <dgm:spPr/>
    </dgm:pt>
    <dgm:pt modelId="{67845E94-34C2-4DEE-984E-F0185A8F0E25}" type="pres">
      <dgm:prSet presAssocID="{EA55BFE6-C0B7-4174-8883-286C121DEBB0}" presName="sibTrans" presStyleLbl="sibTrans2D1" presStyleIdx="0" presStyleCnt="3"/>
      <dgm:spPr/>
    </dgm:pt>
    <dgm:pt modelId="{2D7E13B3-79C4-4D3C-981F-1AA59F26B3A4}" type="pres">
      <dgm:prSet presAssocID="{EA55BFE6-C0B7-4174-8883-286C121DEBB0}" presName="connectorText" presStyleLbl="sibTrans2D1" presStyleIdx="0" presStyleCnt="3"/>
      <dgm:spPr/>
    </dgm:pt>
    <dgm:pt modelId="{D4712689-4123-4229-A2DC-DB6DA5388703}" type="pres">
      <dgm:prSet presAssocID="{17693B55-1D25-4DED-B2B0-7F53C978EDCF}" presName="node" presStyleLbl="node1" presStyleIdx="1" presStyleCnt="4">
        <dgm:presLayoutVars>
          <dgm:bulletEnabled val="1"/>
        </dgm:presLayoutVars>
      </dgm:prSet>
      <dgm:spPr/>
    </dgm:pt>
    <dgm:pt modelId="{17830F36-8A7D-4F6B-98FA-43F2C26236E2}" type="pres">
      <dgm:prSet presAssocID="{124A5B08-F96B-4010-87AA-944191F9B7EE}" presName="sibTrans" presStyleLbl="sibTrans2D1" presStyleIdx="1" presStyleCnt="3"/>
      <dgm:spPr/>
    </dgm:pt>
    <dgm:pt modelId="{5547A7D7-287B-41B3-BD9F-54BEC207E913}" type="pres">
      <dgm:prSet presAssocID="{124A5B08-F96B-4010-87AA-944191F9B7EE}" presName="connectorText" presStyleLbl="sibTrans2D1" presStyleIdx="1" presStyleCnt="3"/>
      <dgm:spPr/>
    </dgm:pt>
    <dgm:pt modelId="{C8C1C552-CA2E-4CD5-9115-A6CDA86A04C7}" type="pres">
      <dgm:prSet presAssocID="{22598B58-BE1B-4E69-9798-82CFB5031821}" presName="node" presStyleLbl="node1" presStyleIdx="2" presStyleCnt="4">
        <dgm:presLayoutVars>
          <dgm:bulletEnabled val="1"/>
        </dgm:presLayoutVars>
      </dgm:prSet>
      <dgm:spPr/>
    </dgm:pt>
    <dgm:pt modelId="{5EBC086A-62E2-4F45-8606-B2FE9CA239D4}" type="pres">
      <dgm:prSet presAssocID="{FF6DF6EE-86FB-463B-AF24-9B4A67801160}" presName="sibTrans" presStyleLbl="sibTrans2D1" presStyleIdx="2" presStyleCnt="3"/>
      <dgm:spPr/>
    </dgm:pt>
    <dgm:pt modelId="{958DEC5E-497A-4C2D-B9FF-D4E2D97DF157}" type="pres">
      <dgm:prSet presAssocID="{FF6DF6EE-86FB-463B-AF24-9B4A67801160}" presName="connectorText" presStyleLbl="sibTrans2D1" presStyleIdx="2" presStyleCnt="3"/>
      <dgm:spPr/>
    </dgm:pt>
    <dgm:pt modelId="{A2DEC4E9-8EBE-4AEA-A5D1-1C7145E50D8F}" type="pres">
      <dgm:prSet presAssocID="{503FB5E5-D1DE-42D8-B6C8-D326C75D9E3C}" presName="node" presStyleLbl="node1" presStyleIdx="3" presStyleCnt="4">
        <dgm:presLayoutVars>
          <dgm:bulletEnabled val="1"/>
        </dgm:presLayoutVars>
      </dgm:prSet>
      <dgm:spPr/>
    </dgm:pt>
  </dgm:ptLst>
  <dgm:cxnLst>
    <dgm:cxn modelId="{641E4A1E-D824-4F27-A806-3001BDA31C39}" type="presOf" srcId="{17693B55-1D25-4DED-B2B0-7F53C978EDCF}" destId="{D4712689-4123-4229-A2DC-DB6DA5388703}" srcOrd="0" destOrd="0" presId="urn:microsoft.com/office/officeart/2005/8/layout/process1"/>
    <dgm:cxn modelId="{615C112A-DB81-41EE-9C0C-7E4E71E93795}" type="presOf" srcId="{EA55BFE6-C0B7-4174-8883-286C121DEBB0}" destId="{2D7E13B3-79C4-4D3C-981F-1AA59F26B3A4}" srcOrd="1" destOrd="0" presId="urn:microsoft.com/office/officeart/2005/8/layout/process1"/>
    <dgm:cxn modelId="{2B38802B-F9EE-4CCE-B016-7589ACFAC6E4}" srcId="{358B9B6E-CAF3-4B0B-8B08-976544E269CD}" destId="{503FB5E5-D1DE-42D8-B6C8-D326C75D9E3C}" srcOrd="3" destOrd="0" parTransId="{D6127040-9F98-48C3-B6DC-5821465858DC}" sibTransId="{F9FCBDAC-86DC-44B5-A951-2090A20592E4}"/>
    <dgm:cxn modelId="{0B6CCA61-BF9A-49CD-BAD1-A8C1664B1583}" type="presOf" srcId="{124A5B08-F96B-4010-87AA-944191F9B7EE}" destId="{5547A7D7-287B-41B3-BD9F-54BEC207E913}" srcOrd="1" destOrd="0" presId="urn:microsoft.com/office/officeart/2005/8/layout/process1"/>
    <dgm:cxn modelId="{52604A6B-0190-4863-BC43-EFE4D89311F1}" type="presOf" srcId="{EA55BFE6-C0B7-4174-8883-286C121DEBB0}" destId="{67845E94-34C2-4DEE-984E-F0185A8F0E25}" srcOrd="0" destOrd="0" presId="urn:microsoft.com/office/officeart/2005/8/layout/process1"/>
    <dgm:cxn modelId="{EFBCB16D-9A77-47B9-B974-4880B832589E}" type="presOf" srcId="{358B9B6E-CAF3-4B0B-8B08-976544E269CD}" destId="{4E9E9C92-0C35-4E4F-B070-18A0D81E16D2}" srcOrd="0" destOrd="0" presId="urn:microsoft.com/office/officeart/2005/8/layout/process1"/>
    <dgm:cxn modelId="{2628957F-2C62-4C9D-9EBD-3BB2EBD692AD}" type="presOf" srcId="{C7FE4DB6-61F1-4DB1-9F2A-D8383AB46786}" destId="{F25292CB-15C4-411C-8BE3-D105559E732A}" srcOrd="0" destOrd="0" presId="urn:microsoft.com/office/officeart/2005/8/layout/process1"/>
    <dgm:cxn modelId="{668529AB-2CB7-4CAC-B51C-64A46C73BF5A}" srcId="{358B9B6E-CAF3-4B0B-8B08-976544E269CD}" destId="{17693B55-1D25-4DED-B2B0-7F53C978EDCF}" srcOrd="1" destOrd="0" parTransId="{442CB80E-6F29-41E8-BFFE-E9E7DB6BDEB4}" sibTransId="{124A5B08-F96B-4010-87AA-944191F9B7EE}"/>
    <dgm:cxn modelId="{6C96F0B8-D977-42EF-A34C-3E447F7343BB}" srcId="{358B9B6E-CAF3-4B0B-8B08-976544E269CD}" destId="{C7FE4DB6-61F1-4DB1-9F2A-D8383AB46786}" srcOrd="0" destOrd="0" parTransId="{8F18BE3C-4D49-40D7-A1CF-1AB04300A961}" sibTransId="{EA55BFE6-C0B7-4174-8883-286C121DEBB0}"/>
    <dgm:cxn modelId="{923CC6C2-A9FB-45C9-B77E-117CBFC0CB4C}" type="presOf" srcId="{124A5B08-F96B-4010-87AA-944191F9B7EE}" destId="{17830F36-8A7D-4F6B-98FA-43F2C26236E2}" srcOrd="0" destOrd="0" presId="urn:microsoft.com/office/officeart/2005/8/layout/process1"/>
    <dgm:cxn modelId="{0CBB02CD-FC49-49FC-8484-843280B15AF7}" type="presOf" srcId="{FF6DF6EE-86FB-463B-AF24-9B4A67801160}" destId="{958DEC5E-497A-4C2D-B9FF-D4E2D97DF157}" srcOrd="1" destOrd="0" presId="urn:microsoft.com/office/officeart/2005/8/layout/process1"/>
    <dgm:cxn modelId="{CE5BA5E6-B35B-4063-8DBE-7823F022E638}" type="presOf" srcId="{503FB5E5-D1DE-42D8-B6C8-D326C75D9E3C}" destId="{A2DEC4E9-8EBE-4AEA-A5D1-1C7145E50D8F}" srcOrd="0" destOrd="0" presId="urn:microsoft.com/office/officeart/2005/8/layout/process1"/>
    <dgm:cxn modelId="{23AE25EF-A0E8-4F25-895D-3442397F3085}" type="presOf" srcId="{FF6DF6EE-86FB-463B-AF24-9B4A67801160}" destId="{5EBC086A-62E2-4F45-8606-B2FE9CA239D4}" srcOrd="0" destOrd="0" presId="urn:microsoft.com/office/officeart/2005/8/layout/process1"/>
    <dgm:cxn modelId="{03DE25EF-98D3-4ABD-AFFA-E7F757A449E1}" srcId="{358B9B6E-CAF3-4B0B-8B08-976544E269CD}" destId="{22598B58-BE1B-4E69-9798-82CFB5031821}" srcOrd="2" destOrd="0" parTransId="{4D3E5020-3411-433C-9D1A-5E1D98282D17}" sibTransId="{FF6DF6EE-86FB-463B-AF24-9B4A67801160}"/>
    <dgm:cxn modelId="{4F48A1F7-92BF-437D-937F-D968B89ED648}" type="presOf" srcId="{22598B58-BE1B-4E69-9798-82CFB5031821}" destId="{C8C1C552-CA2E-4CD5-9115-A6CDA86A04C7}" srcOrd="0" destOrd="0" presId="urn:microsoft.com/office/officeart/2005/8/layout/process1"/>
    <dgm:cxn modelId="{5A45B23B-970B-4386-A052-7034CCF323A5}" type="presParOf" srcId="{4E9E9C92-0C35-4E4F-B070-18A0D81E16D2}" destId="{F25292CB-15C4-411C-8BE3-D105559E732A}" srcOrd="0" destOrd="0" presId="urn:microsoft.com/office/officeart/2005/8/layout/process1"/>
    <dgm:cxn modelId="{A2153054-7BFA-4E88-B76E-1B6EA2AB9965}" type="presParOf" srcId="{4E9E9C92-0C35-4E4F-B070-18A0D81E16D2}" destId="{67845E94-34C2-4DEE-984E-F0185A8F0E25}" srcOrd="1" destOrd="0" presId="urn:microsoft.com/office/officeart/2005/8/layout/process1"/>
    <dgm:cxn modelId="{D7B67A31-4360-4294-A0F9-3A2E3BEA6A1C}" type="presParOf" srcId="{67845E94-34C2-4DEE-984E-F0185A8F0E25}" destId="{2D7E13B3-79C4-4D3C-981F-1AA59F26B3A4}" srcOrd="0" destOrd="0" presId="urn:microsoft.com/office/officeart/2005/8/layout/process1"/>
    <dgm:cxn modelId="{4A808F2B-7539-422A-AC50-EA8A725BBC29}" type="presParOf" srcId="{4E9E9C92-0C35-4E4F-B070-18A0D81E16D2}" destId="{D4712689-4123-4229-A2DC-DB6DA5388703}" srcOrd="2" destOrd="0" presId="urn:microsoft.com/office/officeart/2005/8/layout/process1"/>
    <dgm:cxn modelId="{F2D4BD4A-D1D3-48B8-B091-872F041B1F62}" type="presParOf" srcId="{4E9E9C92-0C35-4E4F-B070-18A0D81E16D2}" destId="{17830F36-8A7D-4F6B-98FA-43F2C26236E2}" srcOrd="3" destOrd="0" presId="urn:microsoft.com/office/officeart/2005/8/layout/process1"/>
    <dgm:cxn modelId="{830D8A73-4E2D-42FC-8F71-FAD34F967E7F}" type="presParOf" srcId="{17830F36-8A7D-4F6B-98FA-43F2C26236E2}" destId="{5547A7D7-287B-41B3-BD9F-54BEC207E913}" srcOrd="0" destOrd="0" presId="urn:microsoft.com/office/officeart/2005/8/layout/process1"/>
    <dgm:cxn modelId="{0DE4FAB9-80AB-4F89-9785-674645F96EB5}" type="presParOf" srcId="{4E9E9C92-0C35-4E4F-B070-18A0D81E16D2}" destId="{C8C1C552-CA2E-4CD5-9115-A6CDA86A04C7}" srcOrd="4" destOrd="0" presId="urn:microsoft.com/office/officeart/2005/8/layout/process1"/>
    <dgm:cxn modelId="{6B38DA0E-30D3-4222-9D09-BBE03303C444}" type="presParOf" srcId="{4E9E9C92-0C35-4E4F-B070-18A0D81E16D2}" destId="{5EBC086A-62E2-4F45-8606-B2FE9CA239D4}" srcOrd="5" destOrd="0" presId="urn:microsoft.com/office/officeart/2005/8/layout/process1"/>
    <dgm:cxn modelId="{8CA78C38-DD94-4B19-BF77-5833013E4E30}" type="presParOf" srcId="{5EBC086A-62E2-4F45-8606-B2FE9CA239D4}" destId="{958DEC5E-497A-4C2D-B9FF-D4E2D97DF157}" srcOrd="0" destOrd="0" presId="urn:microsoft.com/office/officeart/2005/8/layout/process1"/>
    <dgm:cxn modelId="{5F9B624E-AC2D-488A-856A-BD8692E3DA11}" type="presParOf" srcId="{4E9E9C92-0C35-4E4F-B070-18A0D81E16D2}" destId="{A2DEC4E9-8EBE-4AEA-A5D1-1C7145E50D8F}" srcOrd="6" destOrd="0" presId="urn:microsoft.com/office/officeart/2005/8/layout/process1"/>
  </dgm:cxnLst>
  <dgm:bg>
    <a:effectLst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58B9B6E-CAF3-4B0B-8B08-976544E269CD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</dgm:pt>
    <dgm:pt modelId="{C7FE4DB6-61F1-4DB1-9F2A-D8383AB46786}">
      <dgm:prSet phldrT="[Text]"/>
      <dgm:spPr/>
      <dgm:t>
        <a:bodyPr/>
        <a:lstStyle/>
        <a:p>
          <a:r>
            <a:rPr lang="en-US" dirty="0" err="1"/>
            <a:t>SnA</a:t>
          </a:r>
          <a:endParaRPr lang="en-US" dirty="0"/>
        </a:p>
      </dgm:t>
    </dgm:pt>
    <dgm:pt modelId="{8F18BE3C-4D49-40D7-A1CF-1AB04300A961}" type="parTrans" cxnId="{6C96F0B8-D977-42EF-A34C-3E447F7343BB}">
      <dgm:prSet/>
      <dgm:spPr/>
      <dgm:t>
        <a:bodyPr/>
        <a:lstStyle/>
        <a:p>
          <a:endParaRPr lang="en-US"/>
        </a:p>
      </dgm:t>
    </dgm:pt>
    <dgm:pt modelId="{EA55BFE6-C0B7-4174-8883-286C121DEBB0}" type="sibTrans" cxnId="{6C96F0B8-D977-42EF-A34C-3E447F7343BB}">
      <dgm:prSet/>
      <dgm:spPr/>
      <dgm:t>
        <a:bodyPr/>
        <a:lstStyle/>
        <a:p>
          <a:endParaRPr lang="en-US"/>
        </a:p>
      </dgm:t>
    </dgm:pt>
    <dgm:pt modelId="{17693B55-1D25-4DED-B2B0-7F53C978EDCF}">
      <dgm:prSet phldrT="[Text]"/>
      <dgm:spPr/>
      <dgm:t>
        <a:bodyPr/>
        <a:lstStyle/>
        <a:p>
          <a:r>
            <a:rPr lang="en-US" dirty="0" err="1"/>
            <a:t>EnA</a:t>
          </a:r>
          <a:endParaRPr lang="en-US" dirty="0"/>
        </a:p>
      </dgm:t>
    </dgm:pt>
    <dgm:pt modelId="{442CB80E-6F29-41E8-BFFE-E9E7DB6BDEB4}" type="parTrans" cxnId="{668529AB-2CB7-4CAC-B51C-64A46C73BF5A}">
      <dgm:prSet/>
      <dgm:spPr/>
      <dgm:t>
        <a:bodyPr/>
        <a:lstStyle/>
        <a:p>
          <a:endParaRPr lang="en-US"/>
        </a:p>
      </dgm:t>
    </dgm:pt>
    <dgm:pt modelId="{124A5B08-F96B-4010-87AA-944191F9B7EE}" type="sibTrans" cxnId="{668529AB-2CB7-4CAC-B51C-64A46C73BF5A}">
      <dgm:prSet/>
      <dgm:spPr/>
      <dgm:t>
        <a:bodyPr/>
        <a:lstStyle/>
        <a:p>
          <a:endParaRPr lang="en-US"/>
        </a:p>
      </dgm:t>
    </dgm:pt>
    <dgm:pt modelId="{22598B58-BE1B-4E69-9798-82CFB5031821}">
      <dgm:prSet phldrT="[Text]"/>
      <dgm:spPr/>
      <dgm:t>
        <a:bodyPr/>
        <a:lstStyle/>
        <a:p>
          <a:r>
            <a:rPr lang="en-US" dirty="0" err="1"/>
            <a:t>InA</a:t>
          </a:r>
          <a:endParaRPr lang="en-US" dirty="0"/>
        </a:p>
      </dgm:t>
    </dgm:pt>
    <dgm:pt modelId="{4D3E5020-3411-433C-9D1A-5E1D98282D17}" type="parTrans" cxnId="{03DE25EF-98D3-4ABD-AFFA-E7F757A449E1}">
      <dgm:prSet/>
      <dgm:spPr/>
      <dgm:t>
        <a:bodyPr/>
        <a:lstStyle/>
        <a:p>
          <a:endParaRPr lang="en-US"/>
        </a:p>
      </dgm:t>
    </dgm:pt>
    <dgm:pt modelId="{FF6DF6EE-86FB-463B-AF24-9B4A67801160}" type="sibTrans" cxnId="{03DE25EF-98D3-4ABD-AFFA-E7F757A449E1}">
      <dgm:prSet/>
      <dgm:spPr/>
      <dgm:t>
        <a:bodyPr/>
        <a:lstStyle/>
        <a:p>
          <a:endParaRPr lang="en-US"/>
        </a:p>
      </dgm:t>
    </dgm:pt>
    <dgm:pt modelId="{503FB5E5-D1DE-42D8-B6C8-D326C75D9E3C}">
      <dgm:prSet phldrT="[Text]"/>
      <dgm:spPr/>
      <dgm:t>
        <a:bodyPr/>
        <a:lstStyle/>
        <a:p>
          <a:r>
            <a:rPr lang="en-US" dirty="0" err="1"/>
            <a:t>RnA</a:t>
          </a:r>
          <a:endParaRPr lang="en-US" dirty="0"/>
        </a:p>
      </dgm:t>
    </dgm:pt>
    <dgm:pt modelId="{D6127040-9F98-48C3-B6DC-5821465858DC}" type="parTrans" cxnId="{2B38802B-F9EE-4CCE-B016-7589ACFAC6E4}">
      <dgm:prSet/>
      <dgm:spPr/>
      <dgm:t>
        <a:bodyPr/>
        <a:lstStyle/>
        <a:p>
          <a:endParaRPr lang="en-US"/>
        </a:p>
      </dgm:t>
    </dgm:pt>
    <dgm:pt modelId="{F9FCBDAC-86DC-44B5-A951-2090A20592E4}" type="sibTrans" cxnId="{2B38802B-F9EE-4CCE-B016-7589ACFAC6E4}">
      <dgm:prSet/>
      <dgm:spPr/>
      <dgm:t>
        <a:bodyPr/>
        <a:lstStyle/>
        <a:p>
          <a:endParaRPr lang="en-US"/>
        </a:p>
      </dgm:t>
    </dgm:pt>
    <dgm:pt modelId="{4E9E9C92-0C35-4E4F-B070-18A0D81E16D2}" type="pres">
      <dgm:prSet presAssocID="{358B9B6E-CAF3-4B0B-8B08-976544E269CD}" presName="Name0" presStyleCnt="0">
        <dgm:presLayoutVars>
          <dgm:dir/>
          <dgm:resizeHandles val="exact"/>
        </dgm:presLayoutVars>
      </dgm:prSet>
      <dgm:spPr/>
    </dgm:pt>
    <dgm:pt modelId="{F25292CB-15C4-411C-8BE3-D105559E732A}" type="pres">
      <dgm:prSet presAssocID="{C7FE4DB6-61F1-4DB1-9F2A-D8383AB46786}" presName="node" presStyleLbl="node1" presStyleIdx="0" presStyleCnt="4">
        <dgm:presLayoutVars>
          <dgm:bulletEnabled val="1"/>
        </dgm:presLayoutVars>
      </dgm:prSet>
      <dgm:spPr/>
    </dgm:pt>
    <dgm:pt modelId="{67845E94-34C2-4DEE-984E-F0185A8F0E25}" type="pres">
      <dgm:prSet presAssocID="{EA55BFE6-C0B7-4174-8883-286C121DEBB0}" presName="sibTrans" presStyleLbl="sibTrans2D1" presStyleIdx="0" presStyleCnt="3"/>
      <dgm:spPr/>
    </dgm:pt>
    <dgm:pt modelId="{2D7E13B3-79C4-4D3C-981F-1AA59F26B3A4}" type="pres">
      <dgm:prSet presAssocID="{EA55BFE6-C0B7-4174-8883-286C121DEBB0}" presName="connectorText" presStyleLbl="sibTrans2D1" presStyleIdx="0" presStyleCnt="3"/>
      <dgm:spPr/>
    </dgm:pt>
    <dgm:pt modelId="{D4712689-4123-4229-A2DC-DB6DA5388703}" type="pres">
      <dgm:prSet presAssocID="{17693B55-1D25-4DED-B2B0-7F53C978EDCF}" presName="node" presStyleLbl="node1" presStyleIdx="1" presStyleCnt="4">
        <dgm:presLayoutVars>
          <dgm:bulletEnabled val="1"/>
        </dgm:presLayoutVars>
      </dgm:prSet>
      <dgm:spPr/>
    </dgm:pt>
    <dgm:pt modelId="{17830F36-8A7D-4F6B-98FA-43F2C26236E2}" type="pres">
      <dgm:prSet presAssocID="{124A5B08-F96B-4010-87AA-944191F9B7EE}" presName="sibTrans" presStyleLbl="sibTrans2D1" presStyleIdx="1" presStyleCnt="3"/>
      <dgm:spPr/>
    </dgm:pt>
    <dgm:pt modelId="{5547A7D7-287B-41B3-BD9F-54BEC207E913}" type="pres">
      <dgm:prSet presAssocID="{124A5B08-F96B-4010-87AA-944191F9B7EE}" presName="connectorText" presStyleLbl="sibTrans2D1" presStyleIdx="1" presStyleCnt="3"/>
      <dgm:spPr/>
    </dgm:pt>
    <dgm:pt modelId="{C8C1C552-CA2E-4CD5-9115-A6CDA86A04C7}" type="pres">
      <dgm:prSet presAssocID="{22598B58-BE1B-4E69-9798-82CFB5031821}" presName="node" presStyleLbl="node1" presStyleIdx="2" presStyleCnt="4">
        <dgm:presLayoutVars>
          <dgm:bulletEnabled val="1"/>
        </dgm:presLayoutVars>
      </dgm:prSet>
      <dgm:spPr/>
    </dgm:pt>
    <dgm:pt modelId="{5EBC086A-62E2-4F45-8606-B2FE9CA239D4}" type="pres">
      <dgm:prSet presAssocID="{FF6DF6EE-86FB-463B-AF24-9B4A67801160}" presName="sibTrans" presStyleLbl="sibTrans2D1" presStyleIdx="2" presStyleCnt="3"/>
      <dgm:spPr/>
    </dgm:pt>
    <dgm:pt modelId="{958DEC5E-497A-4C2D-B9FF-D4E2D97DF157}" type="pres">
      <dgm:prSet presAssocID="{FF6DF6EE-86FB-463B-AF24-9B4A67801160}" presName="connectorText" presStyleLbl="sibTrans2D1" presStyleIdx="2" presStyleCnt="3"/>
      <dgm:spPr/>
    </dgm:pt>
    <dgm:pt modelId="{A2DEC4E9-8EBE-4AEA-A5D1-1C7145E50D8F}" type="pres">
      <dgm:prSet presAssocID="{503FB5E5-D1DE-42D8-B6C8-D326C75D9E3C}" presName="node" presStyleLbl="node1" presStyleIdx="3" presStyleCnt="4">
        <dgm:presLayoutVars>
          <dgm:bulletEnabled val="1"/>
        </dgm:presLayoutVars>
      </dgm:prSet>
      <dgm:spPr/>
    </dgm:pt>
  </dgm:ptLst>
  <dgm:cxnLst>
    <dgm:cxn modelId="{35EA2808-CA92-43E3-B162-878FD527414A}" type="presOf" srcId="{FF6DF6EE-86FB-463B-AF24-9B4A67801160}" destId="{5EBC086A-62E2-4F45-8606-B2FE9CA239D4}" srcOrd="0" destOrd="0" presId="urn:microsoft.com/office/officeart/2005/8/layout/process1"/>
    <dgm:cxn modelId="{CFBEFD1B-B88A-4DCE-B6B5-FE5DC02DE872}" type="presOf" srcId="{EA55BFE6-C0B7-4174-8883-286C121DEBB0}" destId="{2D7E13B3-79C4-4D3C-981F-1AA59F26B3A4}" srcOrd="1" destOrd="0" presId="urn:microsoft.com/office/officeart/2005/8/layout/process1"/>
    <dgm:cxn modelId="{2B38802B-F9EE-4CCE-B016-7589ACFAC6E4}" srcId="{358B9B6E-CAF3-4B0B-8B08-976544E269CD}" destId="{503FB5E5-D1DE-42D8-B6C8-D326C75D9E3C}" srcOrd="3" destOrd="0" parTransId="{D6127040-9F98-48C3-B6DC-5821465858DC}" sibTransId="{F9FCBDAC-86DC-44B5-A951-2090A20592E4}"/>
    <dgm:cxn modelId="{91ED894E-24A5-4CB6-A731-AB80D7EB77D1}" type="presOf" srcId="{503FB5E5-D1DE-42D8-B6C8-D326C75D9E3C}" destId="{A2DEC4E9-8EBE-4AEA-A5D1-1C7145E50D8F}" srcOrd="0" destOrd="0" presId="urn:microsoft.com/office/officeart/2005/8/layout/process1"/>
    <dgm:cxn modelId="{FEF9AA5A-EC82-4FEA-8037-E9FF5161D6F6}" type="presOf" srcId="{358B9B6E-CAF3-4B0B-8B08-976544E269CD}" destId="{4E9E9C92-0C35-4E4F-B070-18A0D81E16D2}" srcOrd="0" destOrd="0" presId="urn:microsoft.com/office/officeart/2005/8/layout/process1"/>
    <dgm:cxn modelId="{8987EE8C-761C-4B87-9A37-5C3618B92539}" type="presOf" srcId="{17693B55-1D25-4DED-B2B0-7F53C978EDCF}" destId="{D4712689-4123-4229-A2DC-DB6DA5388703}" srcOrd="0" destOrd="0" presId="urn:microsoft.com/office/officeart/2005/8/layout/process1"/>
    <dgm:cxn modelId="{036B9B97-B137-41F2-AA97-B05245FDAA4C}" type="presOf" srcId="{124A5B08-F96B-4010-87AA-944191F9B7EE}" destId="{5547A7D7-287B-41B3-BD9F-54BEC207E913}" srcOrd="1" destOrd="0" presId="urn:microsoft.com/office/officeart/2005/8/layout/process1"/>
    <dgm:cxn modelId="{B72F729B-AD84-4ED0-B9A7-F864FED69DE8}" type="presOf" srcId="{22598B58-BE1B-4E69-9798-82CFB5031821}" destId="{C8C1C552-CA2E-4CD5-9115-A6CDA86A04C7}" srcOrd="0" destOrd="0" presId="urn:microsoft.com/office/officeart/2005/8/layout/process1"/>
    <dgm:cxn modelId="{668529AB-2CB7-4CAC-B51C-64A46C73BF5A}" srcId="{358B9B6E-CAF3-4B0B-8B08-976544E269CD}" destId="{17693B55-1D25-4DED-B2B0-7F53C978EDCF}" srcOrd="1" destOrd="0" parTransId="{442CB80E-6F29-41E8-BFFE-E9E7DB6BDEB4}" sibTransId="{124A5B08-F96B-4010-87AA-944191F9B7EE}"/>
    <dgm:cxn modelId="{6C96F0B8-D977-42EF-A34C-3E447F7343BB}" srcId="{358B9B6E-CAF3-4B0B-8B08-976544E269CD}" destId="{C7FE4DB6-61F1-4DB1-9F2A-D8383AB46786}" srcOrd="0" destOrd="0" parTransId="{8F18BE3C-4D49-40D7-A1CF-1AB04300A961}" sibTransId="{EA55BFE6-C0B7-4174-8883-286C121DEBB0}"/>
    <dgm:cxn modelId="{0DA08DBA-D45F-4A5C-8A48-9A0CBAE7AF94}" type="presOf" srcId="{FF6DF6EE-86FB-463B-AF24-9B4A67801160}" destId="{958DEC5E-497A-4C2D-B9FF-D4E2D97DF157}" srcOrd="1" destOrd="0" presId="urn:microsoft.com/office/officeart/2005/8/layout/process1"/>
    <dgm:cxn modelId="{893775C2-54B3-401D-80EB-1019D4AC1D3E}" type="presOf" srcId="{EA55BFE6-C0B7-4174-8883-286C121DEBB0}" destId="{67845E94-34C2-4DEE-984E-F0185A8F0E25}" srcOrd="0" destOrd="0" presId="urn:microsoft.com/office/officeart/2005/8/layout/process1"/>
    <dgm:cxn modelId="{3479F2CD-A1B1-415A-A67A-C92DDFF9B0DC}" type="presOf" srcId="{C7FE4DB6-61F1-4DB1-9F2A-D8383AB46786}" destId="{F25292CB-15C4-411C-8BE3-D105559E732A}" srcOrd="0" destOrd="0" presId="urn:microsoft.com/office/officeart/2005/8/layout/process1"/>
    <dgm:cxn modelId="{03DE25EF-98D3-4ABD-AFFA-E7F757A449E1}" srcId="{358B9B6E-CAF3-4B0B-8B08-976544E269CD}" destId="{22598B58-BE1B-4E69-9798-82CFB5031821}" srcOrd="2" destOrd="0" parTransId="{4D3E5020-3411-433C-9D1A-5E1D98282D17}" sibTransId="{FF6DF6EE-86FB-463B-AF24-9B4A67801160}"/>
    <dgm:cxn modelId="{DDCB72FD-20B4-40C7-94F3-1683031D0A37}" type="presOf" srcId="{124A5B08-F96B-4010-87AA-944191F9B7EE}" destId="{17830F36-8A7D-4F6B-98FA-43F2C26236E2}" srcOrd="0" destOrd="0" presId="urn:microsoft.com/office/officeart/2005/8/layout/process1"/>
    <dgm:cxn modelId="{443590B5-F5EC-4D6E-8E7D-383C2DFA5A74}" type="presParOf" srcId="{4E9E9C92-0C35-4E4F-B070-18A0D81E16D2}" destId="{F25292CB-15C4-411C-8BE3-D105559E732A}" srcOrd="0" destOrd="0" presId="urn:microsoft.com/office/officeart/2005/8/layout/process1"/>
    <dgm:cxn modelId="{B38779F5-6C6A-412A-9CD0-D6B5297C310C}" type="presParOf" srcId="{4E9E9C92-0C35-4E4F-B070-18A0D81E16D2}" destId="{67845E94-34C2-4DEE-984E-F0185A8F0E25}" srcOrd="1" destOrd="0" presId="urn:microsoft.com/office/officeart/2005/8/layout/process1"/>
    <dgm:cxn modelId="{C51C7300-1717-453D-A490-D23D1864FAF3}" type="presParOf" srcId="{67845E94-34C2-4DEE-984E-F0185A8F0E25}" destId="{2D7E13B3-79C4-4D3C-981F-1AA59F26B3A4}" srcOrd="0" destOrd="0" presId="urn:microsoft.com/office/officeart/2005/8/layout/process1"/>
    <dgm:cxn modelId="{352D6C31-808F-4AD8-AD32-1EA18A2E05A3}" type="presParOf" srcId="{4E9E9C92-0C35-4E4F-B070-18A0D81E16D2}" destId="{D4712689-4123-4229-A2DC-DB6DA5388703}" srcOrd="2" destOrd="0" presId="urn:microsoft.com/office/officeart/2005/8/layout/process1"/>
    <dgm:cxn modelId="{A9C3BF8A-D691-40C6-974F-E11FC2DBE21A}" type="presParOf" srcId="{4E9E9C92-0C35-4E4F-B070-18A0D81E16D2}" destId="{17830F36-8A7D-4F6B-98FA-43F2C26236E2}" srcOrd="3" destOrd="0" presId="urn:microsoft.com/office/officeart/2005/8/layout/process1"/>
    <dgm:cxn modelId="{B79083F3-BA2C-41CA-9C48-066440F01315}" type="presParOf" srcId="{17830F36-8A7D-4F6B-98FA-43F2C26236E2}" destId="{5547A7D7-287B-41B3-BD9F-54BEC207E913}" srcOrd="0" destOrd="0" presId="urn:microsoft.com/office/officeart/2005/8/layout/process1"/>
    <dgm:cxn modelId="{B4E8FF46-C797-4702-9F24-356B522848B9}" type="presParOf" srcId="{4E9E9C92-0C35-4E4F-B070-18A0D81E16D2}" destId="{C8C1C552-CA2E-4CD5-9115-A6CDA86A04C7}" srcOrd="4" destOrd="0" presId="urn:microsoft.com/office/officeart/2005/8/layout/process1"/>
    <dgm:cxn modelId="{B7251FA2-65F9-4A4E-8783-FF638A6B8B57}" type="presParOf" srcId="{4E9E9C92-0C35-4E4F-B070-18A0D81E16D2}" destId="{5EBC086A-62E2-4F45-8606-B2FE9CA239D4}" srcOrd="5" destOrd="0" presId="urn:microsoft.com/office/officeart/2005/8/layout/process1"/>
    <dgm:cxn modelId="{1528DA1C-7F61-47F1-9904-535E0BF293F7}" type="presParOf" srcId="{5EBC086A-62E2-4F45-8606-B2FE9CA239D4}" destId="{958DEC5E-497A-4C2D-B9FF-D4E2D97DF157}" srcOrd="0" destOrd="0" presId="urn:microsoft.com/office/officeart/2005/8/layout/process1"/>
    <dgm:cxn modelId="{36D3F514-53E6-4748-9738-ABA89585A719}" type="presParOf" srcId="{4E9E9C92-0C35-4E4F-B070-18A0D81E16D2}" destId="{A2DEC4E9-8EBE-4AEA-A5D1-1C7145E50D8F}" srcOrd="6" destOrd="0" presId="urn:microsoft.com/office/officeart/2005/8/layout/process1"/>
  </dgm:cxnLst>
  <dgm:bg>
    <a:effectLst/>
  </dgm:bg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2740EB6-E4A9-4EA6-8E95-D2986857359C}" type="doc">
      <dgm:prSet loTypeId="urn:microsoft.com/office/officeart/2005/8/layout/lProcess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9167AB6-FD8D-4590-9DA9-1F8A7257D708}">
      <dgm:prSet phldrT="[Text]" custT="1"/>
      <dgm:spPr/>
      <dgm:t>
        <a:bodyPr/>
        <a:lstStyle/>
        <a:p>
          <a:r>
            <a:rPr lang="en-US" sz="1400" dirty="0"/>
            <a:t>Life history States</a:t>
          </a:r>
        </a:p>
      </dgm:t>
    </dgm:pt>
    <dgm:pt modelId="{828B3728-3BA0-4932-9990-B2D651AB20A5}" type="parTrans" cxnId="{1AE5B75A-CCF3-4C0C-ABAF-2E0F29D42455}">
      <dgm:prSet/>
      <dgm:spPr/>
      <dgm:t>
        <a:bodyPr/>
        <a:lstStyle/>
        <a:p>
          <a:endParaRPr lang="en-US" sz="1050"/>
        </a:p>
      </dgm:t>
    </dgm:pt>
    <dgm:pt modelId="{5050788D-ACD1-4102-B219-62DF1643DC61}" type="sibTrans" cxnId="{1AE5B75A-CCF3-4C0C-ABAF-2E0F29D42455}">
      <dgm:prSet/>
      <dgm:spPr/>
      <dgm:t>
        <a:bodyPr/>
        <a:lstStyle/>
        <a:p>
          <a:endParaRPr lang="en-US" sz="1050"/>
        </a:p>
      </dgm:t>
    </dgm:pt>
    <dgm:pt modelId="{3B1C8EB6-FD45-4A9F-8D48-5468BFEC6EC2}">
      <dgm:prSet phldrT="[Text]" custT="1"/>
      <dgm:spPr/>
      <dgm:t>
        <a:bodyPr/>
        <a:lstStyle/>
        <a:p>
          <a:r>
            <a:rPr lang="en-US" sz="1050" dirty="0"/>
            <a:t>Susceptible</a:t>
          </a:r>
        </a:p>
        <a:p>
          <a:r>
            <a:rPr lang="en-US" sz="1050" dirty="0"/>
            <a:t>Exposed</a:t>
          </a:r>
        </a:p>
        <a:p>
          <a:r>
            <a:rPr lang="en-US" sz="1050" dirty="0"/>
            <a:t> Infected</a:t>
          </a:r>
        </a:p>
        <a:p>
          <a:r>
            <a:rPr lang="en-US" sz="1050" dirty="0"/>
            <a:t> Recovered</a:t>
          </a:r>
        </a:p>
      </dgm:t>
    </dgm:pt>
    <dgm:pt modelId="{5FE8A170-D865-4AE1-890F-D96DD26238B0}" type="parTrans" cxnId="{7FAD728F-A32B-4C6D-A7A9-D3C4E44A2C90}">
      <dgm:prSet/>
      <dgm:spPr/>
      <dgm:t>
        <a:bodyPr/>
        <a:lstStyle/>
        <a:p>
          <a:endParaRPr lang="en-US" sz="1050"/>
        </a:p>
      </dgm:t>
    </dgm:pt>
    <dgm:pt modelId="{75D0603D-C0B8-4067-B539-5C69FE3E6E49}" type="sibTrans" cxnId="{7FAD728F-A32B-4C6D-A7A9-D3C4E44A2C90}">
      <dgm:prSet/>
      <dgm:spPr/>
      <dgm:t>
        <a:bodyPr/>
        <a:lstStyle/>
        <a:p>
          <a:endParaRPr lang="en-US" sz="1050"/>
        </a:p>
      </dgm:t>
    </dgm:pt>
    <dgm:pt modelId="{6BFDDBEC-6BC4-4D13-A3EA-CE3342F8B8AB}">
      <dgm:prSet phldrT="[Text]" custT="1"/>
      <dgm:spPr/>
      <dgm:t>
        <a:bodyPr/>
        <a:lstStyle/>
        <a:p>
          <a:r>
            <a:rPr lang="en-US" sz="1400" dirty="0"/>
            <a:t>Home village</a:t>
          </a:r>
        </a:p>
      </dgm:t>
    </dgm:pt>
    <dgm:pt modelId="{ECC87C72-702C-4E43-8ABA-6D38349D7FCC}" type="parTrans" cxnId="{4217E257-C10E-4792-936E-4601E2C9F72A}">
      <dgm:prSet/>
      <dgm:spPr/>
      <dgm:t>
        <a:bodyPr/>
        <a:lstStyle/>
        <a:p>
          <a:endParaRPr lang="en-US" sz="1050"/>
        </a:p>
      </dgm:t>
    </dgm:pt>
    <dgm:pt modelId="{9859EC09-138A-4E1A-8A3B-409D94879B44}" type="sibTrans" cxnId="{4217E257-C10E-4792-936E-4601E2C9F72A}">
      <dgm:prSet/>
      <dgm:spPr/>
      <dgm:t>
        <a:bodyPr/>
        <a:lstStyle/>
        <a:p>
          <a:endParaRPr lang="en-US" sz="1050"/>
        </a:p>
      </dgm:t>
    </dgm:pt>
    <dgm:pt modelId="{514A4442-5C5B-45EA-8B66-5EEE379AD1EF}">
      <dgm:prSet phldrT="[Text]" custT="1"/>
      <dgm:spPr/>
      <dgm:t>
        <a:bodyPr/>
        <a:lstStyle/>
        <a:p>
          <a:r>
            <a:rPr lang="en-US" sz="1050" dirty="0"/>
            <a:t>Village code</a:t>
          </a:r>
        </a:p>
      </dgm:t>
    </dgm:pt>
    <dgm:pt modelId="{F13306AF-138C-4B62-9F17-5A1DB3DAB1D6}" type="parTrans" cxnId="{6DC3D9BC-9128-431C-906A-6B1D52D3AF10}">
      <dgm:prSet/>
      <dgm:spPr/>
      <dgm:t>
        <a:bodyPr/>
        <a:lstStyle/>
        <a:p>
          <a:endParaRPr lang="en-US" sz="1050"/>
        </a:p>
      </dgm:t>
    </dgm:pt>
    <dgm:pt modelId="{03B14C92-DE08-49B7-82B6-C243EA4C2E93}" type="sibTrans" cxnId="{6DC3D9BC-9128-431C-906A-6B1D52D3AF10}">
      <dgm:prSet/>
      <dgm:spPr/>
      <dgm:t>
        <a:bodyPr/>
        <a:lstStyle/>
        <a:p>
          <a:endParaRPr lang="en-US" sz="1050"/>
        </a:p>
      </dgm:t>
    </dgm:pt>
    <dgm:pt modelId="{AA16DB4C-DCF3-4377-8155-C5F7EA3C03A5}">
      <dgm:prSet phldrT="[Text]" custT="1"/>
      <dgm:spPr/>
      <dgm:t>
        <a:bodyPr/>
        <a:lstStyle/>
        <a:p>
          <a:r>
            <a:rPr lang="en-US" sz="1400" dirty="0"/>
            <a:t>Immunity</a:t>
          </a:r>
        </a:p>
      </dgm:t>
    </dgm:pt>
    <dgm:pt modelId="{23F4B8E0-8AAA-4656-967E-CF05998E3325}" type="parTrans" cxnId="{3F8EB4E9-18F7-49A6-A79A-13C42D640C72}">
      <dgm:prSet/>
      <dgm:spPr/>
      <dgm:t>
        <a:bodyPr/>
        <a:lstStyle/>
        <a:p>
          <a:endParaRPr lang="en-US" sz="1050"/>
        </a:p>
      </dgm:t>
    </dgm:pt>
    <dgm:pt modelId="{BF151917-0173-4C7C-A5E9-C35C4E9A9A10}" type="sibTrans" cxnId="{3F8EB4E9-18F7-49A6-A79A-13C42D640C72}">
      <dgm:prSet/>
      <dgm:spPr/>
      <dgm:t>
        <a:bodyPr/>
        <a:lstStyle/>
        <a:p>
          <a:endParaRPr lang="en-US" sz="1050"/>
        </a:p>
      </dgm:t>
    </dgm:pt>
    <dgm:pt modelId="{06740800-0052-4671-9730-7125410B0F2D}">
      <dgm:prSet phldrT="[Text]" custT="1"/>
      <dgm:spPr/>
      <dgm:t>
        <a:bodyPr/>
        <a:lstStyle/>
        <a:p>
          <a:r>
            <a:rPr lang="en-US" sz="1050" dirty="0"/>
            <a:t>Antibody counts or profiles</a:t>
          </a:r>
        </a:p>
      </dgm:t>
    </dgm:pt>
    <dgm:pt modelId="{513FFAF4-C5A7-4B3D-A580-7DBE6B8CFCC3}" type="parTrans" cxnId="{66424471-7067-43DC-A558-FD2B5DB9157B}">
      <dgm:prSet/>
      <dgm:spPr/>
      <dgm:t>
        <a:bodyPr/>
        <a:lstStyle/>
        <a:p>
          <a:endParaRPr lang="en-US" sz="1050"/>
        </a:p>
      </dgm:t>
    </dgm:pt>
    <dgm:pt modelId="{D48AF507-9CA2-4354-9529-A3F93B63737C}" type="sibTrans" cxnId="{66424471-7067-43DC-A558-FD2B5DB9157B}">
      <dgm:prSet/>
      <dgm:spPr/>
      <dgm:t>
        <a:bodyPr/>
        <a:lstStyle/>
        <a:p>
          <a:endParaRPr lang="en-US" sz="1050"/>
        </a:p>
      </dgm:t>
    </dgm:pt>
    <dgm:pt modelId="{ACDD0AC9-C20B-4072-B41F-ED3FA5AA85D4}">
      <dgm:prSet phldrT="[Text]" custT="1"/>
      <dgm:spPr/>
      <dgm:t>
        <a:bodyPr/>
        <a:lstStyle/>
        <a:p>
          <a:r>
            <a:rPr lang="en-US" sz="1050" dirty="0"/>
            <a:t>Clinical immunity</a:t>
          </a:r>
        </a:p>
      </dgm:t>
    </dgm:pt>
    <dgm:pt modelId="{49732A95-D3F4-4666-8FE6-50AEE67D67BA}" type="parTrans" cxnId="{ABA3A9D0-0F4D-4EF6-A751-72758C551A0C}">
      <dgm:prSet/>
      <dgm:spPr/>
      <dgm:t>
        <a:bodyPr/>
        <a:lstStyle/>
        <a:p>
          <a:endParaRPr lang="en-US" sz="1050"/>
        </a:p>
      </dgm:t>
    </dgm:pt>
    <dgm:pt modelId="{49974816-0CB6-4A9F-8B60-AD0712BB4FD0}" type="sibTrans" cxnId="{ABA3A9D0-0F4D-4EF6-A751-72758C551A0C}">
      <dgm:prSet/>
      <dgm:spPr/>
      <dgm:t>
        <a:bodyPr/>
        <a:lstStyle/>
        <a:p>
          <a:endParaRPr lang="en-US" sz="1050"/>
        </a:p>
      </dgm:t>
    </dgm:pt>
    <dgm:pt modelId="{3DEDDB71-1529-43D2-8942-BD42D3F0E008}">
      <dgm:prSet phldrT="[Text]" custT="1"/>
      <dgm:spPr/>
      <dgm:t>
        <a:bodyPr/>
        <a:lstStyle/>
        <a:p>
          <a:r>
            <a:rPr lang="en-US" sz="1050" dirty="0"/>
            <a:t>Number of previous exposures</a:t>
          </a:r>
        </a:p>
      </dgm:t>
    </dgm:pt>
    <dgm:pt modelId="{E14020C6-6517-49A3-924A-60832E6549D2}" type="parTrans" cxnId="{3094F88C-151C-49FB-8188-07CD1240B34B}">
      <dgm:prSet/>
      <dgm:spPr/>
      <dgm:t>
        <a:bodyPr/>
        <a:lstStyle/>
        <a:p>
          <a:endParaRPr lang="en-US" sz="1050"/>
        </a:p>
      </dgm:t>
    </dgm:pt>
    <dgm:pt modelId="{F2FD3C48-7DA7-4C07-B891-7F0804ABD4EB}" type="sibTrans" cxnId="{3094F88C-151C-49FB-8188-07CD1240B34B}">
      <dgm:prSet/>
      <dgm:spPr/>
      <dgm:t>
        <a:bodyPr/>
        <a:lstStyle/>
        <a:p>
          <a:endParaRPr lang="en-US" sz="1050"/>
        </a:p>
      </dgm:t>
    </dgm:pt>
    <dgm:pt modelId="{EEAEC499-1577-40C2-B8A1-12D5CFF58263}">
      <dgm:prSet phldrT="[Text]" custT="1"/>
      <dgm:spPr/>
      <dgm:t>
        <a:bodyPr/>
        <a:lstStyle/>
        <a:p>
          <a:r>
            <a:rPr lang="en-US" sz="1400" dirty="0"/>
            <a:t>Drug usage</a:t>
          </a:r>
        </a:p>
      </dgm:t>
    </dgm:pt>
    <dgm:pt modelId="{1719C700-6AC6-4C39-8A4D-111D2DE5F096}" type="parTrans" cxnId="{F7F7A02B-11FA-4C7F-9C57-32BE053BEFF3}">
      <dgm:prSet/>
      <dgm:spPr/>
      <dgm:t>
        <a:bodyPr/>
        <a:lstStyle/>
        <a:p>
          <a:endParaRPr lang="en-US" sz="1050"/>
        </a:p>
      </dgm:t>
    </dgm:pt>
    <dgm:pt modelId="{18D8C09B-60C9-4238-9C6F-0435F936EA0C}" type="sibTrans" cxnId="{F7F7A02B-11FA-4C7F-9C57-32BE053BEFF3}">
      <dgm:prSet/>
      <dgm:spPr/>
      <dgm:t>
        <a:bodyPr/>
        <a:lstStyle/>
        <a:p>
          <a:endParaRPr lang="en-US" sz="1050"/>
        </a:p>
      </dgm:t>
    </dgm:pt>
    <dgm:pt modelId="{AC798023-F220-462A-8422-CB58C404996C}">
      <dgm:prSet phldrT="[Text]" custT="1"/>
      <dgm:spPr/>
      <dgm:t>
        <a:bodyPr/>
        <a:lstStyle/>
        <a:p>
          <a:r>
            <a:rPr lang="en-US" sz="1050" dirty="0"/>
            <a:t>What drugs are in the person’s system</a:t>
          </a:r>
        </a:p>
      </dgm:t>
    </dgm:pt>
    <dgm:pt modelId="{DB741D29-ED8F-4C63-AE53-27988580E771}" type="parTrans" cxnId="{9CDE900A-7954-4429-B153-CFD06CAA2914}">
      <dgm:prSet/>
      <dgm:spPr/>
      <dgm:t>
        <a:bodyPr/>
        <a:lstStyle/>
        <a:p>
          <a:endParaRPr lang="en-US" sz="1050"/>
        </a:p>
      </dgm:t>
    </dgm:pt>
    <dgm:pt modelId="{88258768-1299-4FE0-B5F8-3A39C6537B1B}" type="sibTrans" cxnId="{9CDE900A-7954-4429-B153-CFD06CAA2914}">
      <dgm:prSet/>
      <dgm:spPr/>
      <dgm:t>
        <a:bodyPr/>
        <a:lstStyle/>
        <a:p>
          <a:endParaRPr lang="en-US" sz="1050"/>
        </a:p>
      </dgm:t>
    </dgm:pt>
    <dgm:pt modelId="{B0DE01D4-1F93-4DBC-ADF8-6DBB2F228DE9}" type="pres">
      <dgm:prSet presAssocID="{92740EB6-E4A9-4EA6-8E95-D2986857359C}" presName="theList" presStyleCnt="0">
        <dgm:presLayoutVars>
          <dgm:dir/>
          <dgm:animLvl val="lvl"/>
          <dgm:resizeHandles val="exact"/>
        </dgm:presLayoutVars>
      </dgm:prSet>
      <dgm:spPr/>
    </dgm:pt>
    <dgm:pt modelId="{E802EE91-2483-4A80-B55C-DF2F39CAB6F1}" type="pres">
      <dgm:prSet presAssocID="{69167AB6-FD8D-4590-9DA9-1F8A7257D708}" presName="compNode" presStyleCnt="0"/>
      <dgm:spPr/>
    </dgm:pt>
    <dgm:pt modelId="{3D67ECFC-09A9-49AD-A7D0-6C26EDFCA33C}" type="pres">
      <dgm:prSet presAssocID="{69167AB6-FD8D-4590-9DA9-1F8A7257D708}" presName="aNode" presStyleLbl="bgShp" presStyleIdx="0" presStyleCnt="4"/>
      <dgm:spPr/>
    </dgm:pt>
    <dgm:pt modelId="{7937F16A-F338-4A29-A6EF-689D522790E4}" type="pres">
      <dgm:prSet presAssocID="{69167AB6-FD8D-4590-9DA9-1F8A7257D708}" presName="textNode" presStyleLbl="bgShp" presStyleIdx="0" presStyleCnt="4"/>
      <dgm:spPr/>
    </dgm:pt>
    <dgm:pt modelId="{29C01E88-4C97-47A6-B11C-81B72437209D}" type="pres">
      <dgm:prSet presAssocID="{69167AB6-FD8D-4590-9DA9-1F8A7257D708}" presName="compChildNode" presStyleCnt="0"/>
      <dgm:spPr/>
    </dgm:pt>
    <dgm:pt modelId="{33FB4744-D552-4368-A869-635C228E6A1A}" type="pres">
      <dgm:prSet presAssocID="{69167AB6-FD8D-4590-9DA9-1F8A7257D708}" presName="theInnerList" presStyleCnt="0"/>
      <dgm:spPr/>
    </dgm:pt>
    <dgm:pt modelId="{4F1DD1FB-AE55-40C2-82B4-F76E5D94DB87}" type="pres">
      <dgm:prSet presAssocID="{3B1C8EB6-FD45-4A9F-8D48-5468BFEC6EC2}" presName="childNode" presStyleLbl="node1" presStyleIdx="0" presStyleCnt="6">
        <dgm:presLayoutVars>
          <dgm:bulletEnabled val="1"/>
        </dgm:presLayoutVars>
      </dgm:prSet>
      <dgm:spPr/>
    </dgm:pt>
    <dgm:pt modelId="{4B21938F-6DCE-4E02-8BFF-D730B3D07038}" type="pres">
      <dgm:prSet presAssocID="{69167AB6-FD8D-4590-9DA9-1F8A7257D708}" presName="aSpace" presStyleCnt="0"/>
      <dgm:spPr/>
    </dgm:pt>
    <dgm:pt modelId="{BA6E2364-65B2-48FD-982F-A0A86333E0D0}" type="pres">
      <dgm:prSet presAssocID="{6BFDDBEC-6BC4-4D13-A3EA-CE3342F8B8AB}" presName="compNode" presStyleCnt="0"/>
      <dgm:spPr/>
    </dgm:pt>
    <dgm:pt modelId="{A4255924-EE48-4C0C-8A79-790003FB3D43}" type="pres">
      <dgm:prSet presAssocID="{6BFDDBEC-6BC4-4D13-A3EA-CE3342F8B8AB}" presName="aNode" presStyleLbl="bgShp" presStyleIdx="1" presStyleCnt="4"/>
      <dgm:spPr/>
    </dgm:pt>
    <dgm:pt modelId="{2F206F19-BE7C-4A9F-AFBC-C66C3395ECA3}" type="pres">
      <dgm:prSet presAssocID="{6BFDDBEC-6BC4-4D13-A3EA-CE3342F8B8AB}" presName="textNode" presStyleLbl="bgShp" presStyleIdx="1" presStyleCnt="4"/>
      <dgm:spPr/>
    </dgm:pt>
    <dgm:pt modelId="{A9AD26A5-6909-44FB-8061-0923DDB989D6}" type="pres">
      <dgm:prSet presAssocID="{6BFDDBEC-6BC4-4D13-A3EA-CE3342F8B8AB}" presName="compChildNode" presStyleCnt="0"/>
      <dgm:spPr/>
    </dgm:pt>
    <dgm:pt modelId="{3F96DD8B-816E-4103-828A-9081AF520849}" type="pres">
      <dgm:prSet presAssocID="{6BFDDBEC-6BC4-4D13-A3EA-CE3342F8B8AB}" presName="theInnerList" presStyleCnt="0"/>
      <dgm:spPr/>
    </dgm:pt>
    <dgm:pt modelId="{181DEEE3-CF83-4BD5-8330-56D9DEAC5C3B}" type="pres">
      <dgm:prSet presAssocID="{514A4442-5C5B-45EA-8B66-5EEE379AD1EF}" presName="childNode" presStyleLbl="node1" presStyleIdx="1" presStyleCnt="6" custScaleY="126279">
        <dgm:presLayoutVars>
          <dgm:bulletEnabled val="1"/>
        </dgm:presLayoutVars>
      </dgm:prSet>
      <dgm:spPr/>
    </dgm:pt>
    <dgm:pt modelId="{F932CB44-42BF-41B1-831F-C76028137EBE}" type="pres">
      <dgm:prSet presAssocID="{6BFDDBEC-6BC4-4D13-A3EA-CE3342F8B8AB}" presName="aSpace" presStyleCnt="0"/>
      <dgm:spPr/>
    </dgm:pt>
    <dgm:pt modelId="{D9FD690F-2CB9-4973-BB87-9A49134C5516}" type="pres">
      <dgm:prSet presAssocID="{AA16DB4C-DCF3-4377-8155-C5F7EA3C03A5}" presName="compNode" presStyleCnt="0"/>
      <dgm:spPr/>
    </dgm:pt>
    <dgm:pt modelId="{9B21AEA4-B29F-491C-9E0A-14EB37E7FBBA}" type="pres">
      <dgm:prSet presAssocID="{AA16DB4C-DCF3-4377-8155-C5F7EA3C03A5}" presName="aNode" presStyleLbl="bgShp" presStyleIdx="2" presStyleCnt="4"/>
      <dgm:spPr/>
    </dgm:pt>
    <dgm:pt modelId="{B951239A-1F35-4A6D-B0A1-A952589047C9}" type="pres">
      <dgm:prSet presAssocID="{AA16DB4C-DCF3-4377-8155-C5F7EA3C03A5}" presName="textNode" presStyleLbl="bgShp" presStyleIdx="2" presStyleCnt="4"/>
      <dgm:spPr/>
    </dgm:pt>
    <dgm:pt modelId="{24A2D7FA-DCC2-4B3B-BA02-B7DADA3D6ED1}" type="pres">
      <dgm:prSet presAssocID="{AA16DB4C-DCF3-4377-8155-C5F7EA3C03A5}" presName="compChildNode" presStyleCnt="0"/>
      <dgm:spPr/>
    </dgm:pt>
    <dgm:pt modelId="{1296E794-9B68-4488-AB28-6F8D5CE2C8AB}" type="pres">
      <dgm:prSet presAssocID="{AA16DB4C-DCF3-4377-8155-C5F7EA3C03A5}" presName="theInnerList" presStyleCnt="0"/>
      <dgm:spPr/>
    </dgm:pt>
    <dgm:pt modelId="{58F0BBD7-B1D6-480C-94BA-D408ACFFA9AE}" type="pres">
      <dgm:prSet presAssocID="{06740800-0052-4671-9730-7125410B0F2D}" presName="childNode" presStyleLbl="node1" presStyleIdx="2" presStyleCnt="6">
        <dgm:presLayoutVars>
          <dgm:bulletEnabled val="1"/>
        </dgm:presLayoutVars>
      </dgm:prSet>
      <dgm:spPr/>
    </dgm:pt>
    <dgm:pt modelId="{641172E7-DB96-4BF1-A8EC-275370C20B22}" type="pres">
      <dgm:prSet presAssocID="{06740800-0052-4671-9730-7125410B0F2D}" presName="aSpace2" presStyleCnt="0"/>
      <dgm:spPr/>
    </dgm:pt>
    <dgm:pt modelId="{F5A07A7C-71E2-45E9-AC8A-DDDF34E82512}" type="pres">
      <dgm:prSet presAssocID="{ACDD0AC9-C20B-4072-B41F-ED3FA5AA85D4}" presName="childNode" presStyleLbl="node1" presStyleIdx="3" presStyleCnt="6">
        <dgm:presLayoutVars>
          <dgm:bulletEnabled val="1"/>
        </dgm:presLayoutVars>
      </dgm:prSet>
      <dgm:spPr/>
    </dgm:pt>
    <dgm:pt modelId="{E421DEB2-7A4B-4214-A5BD-084D72AD9730}" type="pres">
      <dgm:prSet presAssocID="{ACDD0AC9-C20B-4072-B41F-ED3FA5AA85D4}" presName="aSpace2" presStyleCnt="0"/>
      <dgm:spPr/>
    </dgm:pt>
    <dgm:pt modelId="{F2BEE07F-6990-4B08-B44C-EC43AF4D49FE}" type="pres">
      <dgm:prSet presAssocID="{3DEDDB71-1529-43D2-8942-BD42D3F0E008}" presName="childNode" presStyleLbl="node1" presStyleIdx="4" presStyleCnt="6">
        <dgm:presLayoutVars>
          <dgm:bulletEnabled val="1"/>
        </dgm:presLayoutVars>
      </dgm:prSet>
      <dgm:spPr/>
    </dgm:pt>
    <dgm:pt modelId="{62C54552-CD9A-4389-A1C7-300A2A26E581}" type="pres">
      <dgm:prSet presAssocID="{AA16DB4C-DCF3-4377-8155-C5F7EA3C03A5}" presName="aSpace" presStyleCnt="0"/>
      <dgm:spPr/>
    </dgm:pt>
    <dgm:pt modelId="{169F035B-B719-453F-B17D-246DB244DB3C}" type="pres">
      <dgm:prSet presAssocID="{EEAEC499-1577-40C2-B8A1-12D5CFF58263}" presName="compNode" presStyleCnt="0"/>
      <dgm:spPr/>
    </dgm:pt>
    <dgm:pt modelId="{09F0B68B-6999-4958-9A2C-3CB85C7F93BE}" type="pres">
      <dgm:prSet presAssocID="{EEAEC499-1577-40C2-B8A1-12D5CFF58263}" presName="aNode" presStyleLbl="bgShp" presStyleIdx="3" presStyleCnt="4"/>
      <dgm:spPr/>
    </dgm:pt>
    <dgm:pt modelId="{98DC180B-9FAB-4D23-A9DC-ED0DD58325E8}" type="pres">
      <dgm:prSet presAssocID="{EEAEC499-1577-40C2-B8A1-12D5CFF58263}" presName="textNode" presStyleLbl="bgShp" presStyleIdx="3" presStyleCnt="4"/>
      <dgm:spPr/>
    </dgm:pt>
    <dgm:pt modelId="{A95BAC08-E3EA-487C-968D-AD12D932DA51}" type="pres">
      <dgm:prSet presAssocID="{EEAEC499-1577-40C2-B8A1-12D5CFF58263}" presName="compChildNode" presStyleCnt="0"/>
      <dgm:spPr/>
    </dgm:pt>
    <dgm:pt modelId="{D40D7979-CC0E-474B-B632-0A4AEE59574D}" type="pres">
      <dgm:prSet presAssocID="{EEAEC499-1577-40C2-B8A1-12D5CFF58263}" presName="theInnerList" presStyleCnt="0"/>
      <dgm:spPr/>
    </dgm:pt>
    <dgm:pt modelId="{DF6AA75B-5CBF-41B8-963D-19F8C36FC3AD}" type="pres">
      <dgm:prSet presAssocID="{AC798023-F220-462A-8422-CB58C404996C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9CDE900A-7954-4429-B153-CFD06CAA2914}" srcId="{EEAEC499-1577-40C2-B8A1-12D5CFF58263}" destId="{AC798023-F220-462A-8422-CB58C404996C}" srcOrd="0" destOrd="0" parTransId="{DB741D29-ED8F-4C63-AE53-27988580E771}" sibTransId="{88258768-1299-4FE0-B5F8-3A39C6537B1B}"/>
    <dgm:cxn modelId="{E6216323-CE37-44B9-B804-7C5448A93529}" type="presOf" srcId="{92740EB6-E4A9-4EA6-8E95-D2986857359C}" destId="{B0DE01D4-1F93-4DBC-ADF8-6DBB2F228DE9}" srcOrd="0" destOrd="0" presId="urn:microsoft.com/office/officeart/2005/8/layout/lProcess2"/>
    <dgm:cxn modelId="{F7F7A02B-11FA-4C7F-9C57-32BE053BEFF3}" srcId="{92740EB6-E4A9-4EA6-8E95-D2986857359C}" destId="{EEAEC499-1577-40C2-B8A1-12D5CFF58263}" srcOrd="3" destOrd="0" parTransId="{1719C700-6AC6-4C39-8A4D-111D2DE5F096}" sibTransId="{18D8C09B-60C9-4238-9C6F-0435F936EA0C}"/>
    <dgm:cxn modelId="{8098A632-3DFC-49B8-BB43-8CDEDA30F32D}" type="presOf" srcId="{AC798023-F220-462A-8422-CB58C404996C}" destId="{DF6AA75B-5CBF-41B8-963D-19F8C36FC3AD}" srcOrd="0" destOrd="0" presId="urn:microsoft.com/office/officeart/2005/8/layout/lProcess2"/>
    <dgm:cxn modelId="{AD7FB53C-B3C0-4634-9BAC-8DEC2F898437}" type="presOf" srcId="{EEAEC499-1577-40C2-B8A1-12D5CFF58263}" destId="{09F0B68B-6999-4958-9A2C-3CB85C7F93BE}" srcOrd="0" destOrd="0" presId="urn:microsoft.com/office/officeart/2005/8/layout/lProcess2"/>
    <dgm:cxn modelId="{2515A23F-F7B9-465B-82B3-1F4561B2CF2B}" type="presOf" srcId="{69167AB6-FD8D-4590-9DA9-1F8A7257D708}" destId="{7937F16A-F338-4A29-A6EF-689D522790E4}" srcOrd="1" destOrd="0" presId="urn:microsoft.com/office/officeart/2005/8/layout/lProcess2"/>
    <dgm:cxn modelId="{A5F36640-CB04-4139-B946-FB0799EE78E5}" type="presOf" srcId="{3B1C8EB6-FD45-4A9F-8D48-5468BFEC6EC2}" destId="{4F1DD1FB-AE55-40C2-82B4-F76E5D94DB87}" srcOrd="0" destOrd="0" presId="urn:microsoft.com/office/officeart/2005/8/layout/lProcess2"/>
    <dgm:cxn modelId="{47B22142-2F30-48F1-9139-A1A3E67DB61B}" type="presOf" srcId="{6BFDDBEC-6BC4-4D13-A3EA-CE3342F8B8AB}" destId="{2F206F19-BE7C-4A9F-AFBC-C66C3395ECA3}" srcOrd="1" destOrd="0" presId="urn:microsoft.com/office/officeart/2005/8/layout/lProcess2"/>
    <dgm:cxn modelId="{4A91DB6A-6EDE-494D-A923-222007BFF375}" type="presOf" srcId="{3DEDDB71-1529-43D2-8942-BD42D3F0E008}" destId="{F2BEE07F-6990-4B08-B44C-EC43AF4D49FE}" srcOrd="0" destOrd="0" presId="urn:microsoft.com/office/officeart/2005/8/layout/lProcess2"/>
    <dgm:cxn modelId="{66424471-7067-43DC-A558-FD2B5DB9157B}" srcId="{AA16DB4C-DCF3-4377-8155-C5F7EA3C03A5}" destId="{06740800-0052-4671-9730-7125410B0F2D}" srcOrd="0" destOrd="0" parTransId="{513FFAF4-C5A7-4B3D-A580-7DBE6B8CFCC3}" sibTransId="{D48AF507-9CA2-4354-9529-A3F93B63737C}"/>
    <dgm:cxn modelId="{4217E257-C10E-4792-936E-4601E2C9F72A}" srcId="{92740EB6-E4A9-4EA6-8E95-D2986857359C}" destId="{6BFDDBEC-6BC4-4D13-A3EA-CE3342F8B8AB}" srcOrd="1" destOrd="0" parTransId="{ECC87C72-702C-4E43-8ABA-6D38349D7FCC}" sibTransId="{9859EC09-138A-4E1A-8A3B-409D94879B44}"/>
    <dgm:cxn modelId="{1AE5B75A-CCF3-4C0C-ABAF-2E0F29D42455}" srcId="{92740EB6-E4A9-4EA6-8E95-D2986857359C}" destId="{69167AB6-FD8D-4590-9DA9-1F8A7257D708}" srcOrd="0" destOrd="0" parTransId="{828B3728-3BA0-4932-9990-B2D651AB20A5}" sibTransId="{5050788D-ACD1-4102-B219-62DF1643DC61}"/>
    <dgm:cxn modelId="{9A8BE57F-4773-4426-9C61-0C4F40D00F03}" type="presOf" srcId="{EEAEC499-1577-40C2-B8A1-12D5CFF58263}" destId="{98DC180B-9FAB-4D23-A9DC-ED0DD58325E8}" srcOrd="1" destOrd="0" presId="urn:microsoft.com/office/officeart/2005/8/layout/lProcess2"/>
    <dgm:cxn modelId="{3094F88C-151C-49FB-8188-07CD1240B34B}" srcId="{AA16DB4C-DCF3-4377-8155-C5F7EA3C03A5}" destId="{3DEDDB71-1529-43D2-8942-BD42D3F0E008}" srcOrd="2" destOrd="0" parTransId="{E14020C6-6517-49A3-924A-60832E6549D2}" sibTransId="{F2FD3C48-7DA7-4C07-B891-7F0804ABD4EB}"/>
    <dgm:cxn modelId="{7FAD728F-A32B-4C6D-A7A9-D3C4E44A2C90}" srcId="{69167AB6-FD8D-4590-9DA9-1F8A7257D708}" destId="{3B1C8EB6-FD45-4A9F-8D48-5468BFEC6EC2}" srcOrd="0" destOrd="0" parTransId="{5FE8A170-D865-4AE1-890F-D96DD26238B0}" sibTransId="{75D0603D-C0B8-4067-B539-5C69FE3E6E49}"/>
    <dgm:cxn modelId="{566F12A0-52E2-4A75-83F2-0A54CA4F3383}" type="presOf" srcId="{514A4442-5C5B-45EA-8B66-5EEE379AD1EF}" destId="{181DEEE3-CF83-4BD5-8330-56D9DEAC5C3B}" srcOrd="0" destOrd="0" presId="urn:microsoft.com/office/officeart/2005/8/layout/lProcess2"/>
    <dgm:cxn modelId="{6B2B03B5-4CA0-4503-BF88-796CBFCDB94D}" type="presOf" srcId="{AA16DB4C-DCF3-4377-8155-C5F7EA3C03A5}" destId="{9B21AEA4-B29F-491C-9E0A-14EB37E7FBBA}" srcOrd="0" destOrd="0" presId="urn:microsoft.com/office/officeart/2005/8/layout/lProcess2"/>
    <dgm:cxn modelId="{6DC3D9BC-9128-431C-906A-6B1D52D3AF10}" srcId="{6BFDDBEC-6BC4-4D13-A3EA-CE3342F8B8AB}" destId="{514A4442-5C5B-45EA-8B66-5EEE379AD1EF}" srcOrd="0" destOrd="0" parTransId="{F13306AF-138C-4B62-9F17-5A1DB3DAB1D6}" sibTransId="{03B14C92-DE08-49B7-82B6-C243EA4C2E93}"/>
    <dgm:cxn modelId="{964784C8-DF71-4906-ADDA-B9C0DFD4B0EC}" type="presOf" srcId="{6BFDDBEC-6BC4-4D13-A3EA-CE3342F8B8AB}" destId="{A4255924-EE48-4C0C-8A79-790003FB3D43}" srcOrd="0" destOrd="0" presId="urn:microsoft.com/office/officeart/2005/8/layout/lProcess2"/>
    <dgm:cxn modelId="{96A71ACE-2B62-483D-8197-0DB75BFAEE1D}" type="presOf" srcId="{69167AB6-FD8D-4590-9DA9-1F8A7257D708}" destId="{3D67ECFC-09A9-49AD-A7D0-6C26EDFCA33C}" srcOrd="0" destOrd="0" presId="urn:microsoft.com/office/officeart/2005/8/layout/lProcess2"/>
    <dgm:cxn modelId="{47E44DCF-7FC9-46F4-A7B4-EB4A29D0769B}" type="presOf" srcId="{AA16DB4C-DCF3-4377-8155-C5F7EA3C03A5}" destId="{B951239A-1F35-4A6D-B0A1-A952589047C9}" srcOrd="1" destOrd="0" presId="urn:microsoft.com/office/officeart/2005/8/layout/lProcess2"/>
    <dgm:cxn modelId="{ABA3A9D0-0F4D-4EF6-A751-72758C551A0C}" srcId="{AA16DB4C-DCF3-4377-8155-C5F7EA3C03A5}" destId="{ACDD0AC9-C20B-4072-B41F-ED3FA5AA85D4}" srcOrd="1" destOrd="0" parTransId="{49732A95-D3F4-4666-8FE6-50AEE67D67BA}" sibTransId="{49974816-0CB6-4A9F-8B60-AD0712BB4FD0}"/>
    <dgm:cxn modelId="{60C690DB-BFE7-46A7-845C-02D5E48CEE86}" type="presOf" srcId="{ACDD0AC9-C20B-4072-B41F-ED3FA5AA85D4}" destId="{F5A07A7C-71E2-45E9-AC8A-DDDF34E82512}" srcOrd="0" destOrd="0" presId="urn:microsoft.com/office/officeart/2005/8/layout/lProcess2"/>
    <dgm:cxn modelId="{BF2AFBDB-C161-40B0-ADBD-8F85C0BD605A}" type="presOf" srcId="{06740800-0052-4671-9730-7125410B0F2D}" destId="{58F0BBD7-B1D6-480C-94BA-D408ACFFA9AE}" srcOrd="0" destOrd="0" presId="urn:microsoft.com/office/officeart/2005/8/layout/lProcess2"/>
    <dgm:cxn modelId="{3F8EB4E9-18F7-49A6-A79A-13C42D640C72}" srcId="{92740EB6-E4A9-4EA6-8E95-D2986857359C}" destId="{AA16DB4C-DCF3-4377-8155-C5F7EA3C03A5}" srcOrd="2" destOrd="0" parTransId="{23F4B8E0-8AAA-4656-967E-CF05998E3325}" sibTransId="{BF151917-0173-4C7C-A5E9-C35C4E9A9A10}"/>
    <dgm:cxn modelId="{51C73A52-C2C2-49D0-BD8F-748A5FCCE3F7}" type="presParOf" srcId="{B0DE01D4-1F93-4DBC-ADF8-6DBB2F228DE9}" destId="{E802EE91-2483-4A80-B55C-DF2F39CAB6F1}" srcOrd="0" destOrd="0" presId="urn:microsoft.com/office/officeart/2005/8/layout/lProcess2"/>
    <dgm:cxn modelId="{AF5B739B-656A-4B46-9D92-1AF362B51959}" type="presParOf" srcId="{E802EE91-2483-4A80-B55C-DF2F39CAB6F1}" destId="{3D67ECFC-09A9-49AD-A7D0-6C26EDFCA33C}" srcOrd="0" destOrd="0" presId="urn:microsoft.com/office/officeart/2005/8/layout/lProcess2"/>
    <dgm:cxn modelId="{7A8B8BC1-F652-49CE-AD03-DABA62792D73}" type="presParOf" srcId="{E802EE91-2483-4A80-B55C-DF2F39CAB6F1}" destId="{7937F16A-F338-4A29-A6EF-689D522790E4}" srcOrd="1" destOrd="0" presId="urn:microsoft.com/office/officeart/2005/8/layout/lProcess2"/>
    <dgm:cxn modelId="{D3412C54-ABBA-4C5F-BD33-797AE444330B}" type="presParOf" srcId="{E802EE91-2483-4A80-B55C-DF2F39CAB6F1}" destId="{29C01E88-4C97-47A6-B11C-81B72437209D}" srcOrd="2" destOrd="0" presId="urn:microsoft.com/office/officeart/2005/8/layout/lProcess2"/>
    <dgm:cxn modelId="{083A7C54-F9A5-4D32-8651-7F90BAF7306B}" type="presParOf" srcId="{29C01E88-4C97-47A6-B11C-81B72437209D}" destId="{33FB4744-D552-4368-A869-635C228E6A1A}" srcOrd="0" destOrd="0" presId="urn:microsoft.com/office/officeart/2005/8/layout/lProcess2"/>
    <dgm:cxn modelId="{CE48EF96-128F-46FE-A9E6-B4FEB7EBDC77}" type="presParOf" srcId="{33FB4744-D552-4368-A869-635C228E6A1A}" destId="{4F1DD1FB-AE55-40C2-82B4-F76E5D94DB87}" srcOrd="0" destOrd="0" presId="urn:microsoft.com/office/officeart/2005/8/layout/lProcess2"/>
    <dgm:cxn modelId="{AD8B0FEC-7EAE-4014-A7FA-7E2AC0D611A1}" type="presParOf" srcId="{B0DE01D4-1F93-4DBC-ADF8-6DBB2F228DE9}" destId="{4B21938F-6DCE-4E02-8BFF-D730B3D07038}" srcOrd="1" destOrd="0" presId="urn:microsoft.com/office/officeart/2005/8/layout/lProcess2"/>
    <dgm:cxn modelId="{2F8B9F6D-1295-4360-BD34-4581E3C6343F}" type="presParOf" srcId="{B0DE01D4-1F93-4DBC-ADF8-6DBB2F228DE9}" destId="{BA6E2364-65B2-48FD-982F-A0A86333E0D0}" srcOrd="2" destOrd="0" presId="urn:microsoft.com/office/officeart/2005/8/layout/lProcess2"/>
    <dgm:cxn modelId="{E0676AE9-31E9-4784-A60C-13C386EE6CC9}" type="presParOf" srcId="{BA6E2364-65B2-48FD-982F-A0A86333E0D0}" destId="{A4255924-EE48-4C0C-8A79-790003FB3D43}" srcOrd="0" destOrd="0" presId="urn:microsoft.com/office/officeart/2005/8/layout/lProcess2"/>
    <dgm:cxn modelId="{9BEF7D96-A0C3-42F1-A4A4-7F9470869CC2}" type="presParOf" srcId="{BA6E2364-65B2-48FD-982F-A0A86333E0D0}" destId="{2F206F19-BE7C-4A9F-AFBC-C66C3395ECA3}" srcOrd="1" destOrd="0" presId="urn:microsoft.com/office/officeart/2005/8/layout/lProcess2"/>
    <dgm:cxn modelId="{69680585-64AE-430B-94A7-1F3805298D3C}" type="presParOf" srcId="{BA6E2364-65B2-48FD-982F-A0A86333E0D0}" destId="{A9AD26A5-6909-44FB-8061-0923DDB989D6}" srcOrd="2" destOrd="0" presId="urn:microsoft.com/office/officeart/2005/8/layout/lProcess2"/>
    <dgm:cxn modelId="{47F3E305-C652-47CB-9146-2AEC610537A4}" type="presParOf" srcId="{A9AD26A5-6909-44FB-8061-0923DDB989D6}" destId="{3F96DD8B-816E-4103-828A-9081AF520849}" srcOrd="0" destOrd="0" presId="urn:microsoft.com/office/officeart/2005/8/layout/lProcess2"/>
    <dgm:cxn modelId="{EDC1321C-3646-4F16-BC9C-0FDFFEA04061}" type="presParOf" srcId="{3F96DD8B-816E-4103-828A-9081AF520849}" destId="{181DEEE3-CF83-4BD5-8330-56D9DEAC5C3B}" srcOrd="0" destOrd="0" presId="urn:microsoft.com/office/officeart/2005/8/layout/lProcess2"/>
    <dgm:cxn modelId="{C8C0EE6E-C613-4B7D-9F64-B8AA555773A7}" type="presParOf" srcId="{B0DE01D4-1F93-4DBC-ADF8-6DBB2F228DE9}" destId="{F932CB44-42BF-41B1-831F-C76028137EBE}" srcOrd="3" destOrd="0" presId="urn:microsoft.com/office/officeart/2005/8/layout/lProcess2"/>
    <dgm:cxn modelId="{BA6B6240-587F-4E0E-B0D2-54E4B3CA1A02}" type="presParOf" srcId="{B0DE01D4-1F93-4DBC-ADF8-6DBB2F228DE9}" destId="{D9FD690F-2CB9-4973-BB87-9A49134C5516}" srcOrd="4" destOrd="0" presId="urn:microsoft.com/office/officeart/2005/8/layout/lProcess2"/>
    <dgm:cxn modelId="{FCADCF23-C1CF-43B0-87C9-E5A970072B90}" type="presParOf" srcId="{D9FD690F-2CB9-4973-BB87-9A49134C5516}" destId="{9B21AEA4-B29F-491C-9E0A-14EB37E7FBBA}" srcOrd="0" destOrd="0" presId="urn:microsoft.com/office/officeart/2005/8/layout/lProcess2"/>
    <dgm:cxn modelId="{C2A46C3A-1995-417A-AD30-0F8443B5462A}" type="presParOf" srcId="{D9FD690F-2CB9-4973-BB87-9A49134C5516}" destId="{B951239A-1F35-4A6D-B0A1-A952589047C9}" srcOrd="1" destOrd="0" presId="urn:microsoft.com/office/officeart/2005/8/layout/lProcess2"/>
    <dgm:cxn modelId="{C5C6E449-B196-4D46-828D-455D847B9C27}" type="presParOf" srcId="{D9FD690F-2CB9-4973-BB87-9A49134C5516}" destId="{24A2D7FA-DCC2-4B3B-BA02-B7DADA3D6ED1}" srcOrd="2" destOrd="0" presId="urn:microsoft.com/office/officeart/2005/8/layout/lProcess2"/>
    <dgm:cxn modelId="{B2B9E5A4-D2F6-482F-A114-75AFD2ED0CFB}" type="presParOf" srcId="{24A2D7FA-DCC2-4B3B-BA02-B7DADA3D6ED1}" destId="{1296E794-9B68-4488-AB28-6F8D5CE2C8AB}" srcOrd="0" destOrd="0" presId="urn:microsoft.com/office/officeart/2005/8/layout/lProcess2"/>
    <dgm:cxn modelId="{26CBDD7F-1760-42F5-B1D7-20188ED18618}" type="presParOf" srcId="{1296E794-9B68-4488-AB28-6F8D5CE2C8AB}" destId="{58F0BBD7-B1D6-480C-94BA-D408ACFFA9AE}" srcOrd="0" destOrd="0" presId="urn:microsoft.com/office/officeart/2005/8/layout/lProcess2"/>
    <dgm:cxn modelId="{7C629D43-5728-4D8B-AC21-7A0E6AD03E16}" type="presParOf" srcId="{1296E794-9B68-4488-AB28-6F8D5CE2C8AB}" destId="{641172E7-DB96-4BF1-A8EC-275370C20B22}" srcOrd="1" destOrd="0" presId="urn:microsoft.com/office/officeart/2005/8/layout/lProcess2"/>
    <dgm:cxn modelId="{14520BC2-911B-4232-801F-EA3D4BDA5BBB}" type="presParOf" srcId="{1296E794-9B68-4488-AB28-6F8D5CE2C8AB}" destId="{F5A07A7C-71E2-45E9-AC8A-DDDF34E82512}" srcOrd="2" destOrd="0" presId="urn:microsoft.com/office/officeart/2005/8/layout/lProcess2"/>
    <dgm:cxn modelId="{D9C4436D-9CE2-4731-8E48-5829E14D0C55}" type="presParOf" srcId="{1296E794-9B68-4488-AB28-6F8D5CE2C8AB}" destId="{E421DEB2-7A4B-4214-A5BD-084D72AD9730}" srcOrd="3" destOrd="0" presId="urn:microsoft.com/office/officeart/2005/8/layout/lProcess2"/>
    <dgm:cxn modelId="{76E8361B-77AE-43B2-BA52-0218FE6B2440}" type="presParOf" srcId="{1296E794-9B68-4488-AB28-6F8D5CE2C8AB}" destId="{F2BEE07F-6990-4B08-B44C-EC43AF4D49FE}" srcOrd="4" destOrd="0" presId="urn:microsoft.com/office/officeart/2005/8/layout/lProcess2"/>
    <dgm:cxn modelId="{1A4C73DE-9A46-4925-9097-76F48FE65644}" type="presParOf" srcId="{B0DE01D4-1F93-4DBC-ADF8-6DBB2F228DE9}" destId="{62C54552-CD9A-4389-A1C7-300A2A26E581}" srcOrd="5" destOrd="0" presId="urn:microsoft.com/office/officeart/2005/8/layout/lProcess2"/>
    <dgm:cxn modelId="{DBF51102-B2E2-486D-A008-BB1A4C46C32E}" type="presParOf" srcId="{B0DE01D4-1F93-4DBC-ADF8-6DBB2F228DE9}" destId="{169F035B-B719-453F-B17D-246DB244DB3C}" srcOrd="6" destOrd="0" presId="urn:microsoft.com/office/officeart/2005/8/layout/lProcess2"/>
    <dgm:cxn modelId="{05C829CB-4724-4865-9E2C-170BAA7CBC8C}" type="presParOf" srcId="{169F035B-B719-453F-B17D-246DB244DB3C}" destId="{09F0B68B-6999-4958-9A2C-3CB85C7F93BE}" srcOrd="0" destOrd="0" presId="urn:microsoft.com/office/officeart/2005/8/layout/lProcess2"/>
    <dgm:cxn modelId="{BC30FEEF-9326-496E-9E8C-6D10B5544104}" type="presParOf" srcId="{169F035B-B719-453F-B17D-246DB244DB3C}" destId="{98DC180B-9FAB-4D23-A9DC-ED0DD58325E8}" srcOrd="1" destOrd="0" presId="urn:microsoft.com/office/officeart/2005/8/layout/lProcess2"/>
    <dgm:cxn modelId="{1ADBED18-D3CC-42F2-8AA5-695878488899}" type="presParOf" srcId="{169F035B-B719-453F-B17D-246DB244DB3C}" destId="{A95BAC08-E3EA-487C-968D-AD12D932DA51}" srcOrd="2" destOrd="0" presId="urn:microsoft.com/office/officeart/2005/8/layout/lProcess2"/>
    <dgm:cxn modelId="{6EF82510-553B-4DE7-82A9-D5A8BC5FEB14}" type="presParOf" srcId="{A95BAC08-E3EA-487C-968D-AD12D932DA51}" destId="{D40D7979-CC0E-474B-B632-0A4AEE59574D}" srcOrd="0" destOrd="0" presId="urn:microsoft.com/office/officeart/2005/8/layout/lProcess2"/>
    <dgm:cxn modelId="{E53DF9DA-DE57-48F7-BE34-B2380646787D}" type="presParOf" srcId="{D40D7979-CC0E-474B-B632-0A4AEE59574D}" destId="{DF6AA75B-5CBF-41B8-963D-19F8C36FC3AD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58B9B6E-CAF3-4B0B-8B08-976544E269CD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C7FE4DB6-61F1-4DB1-9F2A-D8383AB46786}">
      <dgm:prSet phldrT="[Text]"/>
      <dgm:spPr/>
      <dgm:t>
        <a:bodyPr/>
        <a:lstStyle/>
        <a:p>
          <a:r>
            <a:rPr lang="en-US" dirty="0"/>
            <a:t>S</a:t>
          </a:r>
        </a:p>
      </dgm:t>
    </dgm:pt>
    <dgm:pt modelId="{8F18BE3C-4D49-40D7-A1CF-1AB04300A961}" type="parTrans" cxnId="{6C96F0B8-D977-42EF-A34C-3E447F7343BB}">
      <dgm:prSet/>
      <dgm:spPr/>
      <dgm:t>
        <a:bodyPr/>
        <a:lstStyle/>
        <a:p>
          <a:endParaRPr lang="en-US"/>
        </a:p>
      </dgm:t>
    </dgm:pt>
    <dgm:pt modelId="{EA55BFE6-C0B7-4174-8883-286C121DEBB0}" type="sibTrans" cxnId="{6C96F0B8-D977-42EF-A34C-3E447F7343BB}">
      <dgm:prSet/>
      <dgm:spPr/>
      <dgm:t>
        <a:bodyPr/>
        <a:lstStyle/>
        <a:p>
          <a:endParaRPr lang="en-US"/>
        </a:p>
      </dgm:t>
    </dgm:pt>
    <dgm:pt modelId="{17693B55-1D25-4DED-B2B0-7F53C978EDCF}">
      <dgm:prSet phldrT="[Text]"/>
      <dgm:spPr/>
      <dgm:t>
        <a:bodyPr/>
        <a:lstStyle/>
        <a:p>
          <a:r>
            <a:rPr lang="en-US" dirty="0"/>
            <a:t>E</a:t>
          </a:r>
        </a:p>
      </dgm:t>
    </dgm:pt>
    <dgm:pt modelId="{442CB80E-6F29-41E8-BFFE-E9E7DB6BDEB4}" type="parTrans" cxnId="{668529AB-2CB7-4CAC-B51C-64A46C73BF5A}">
      <dgm:prSet/>
      <dgm:spPr/>
      <dgm:t>
        <a:bodyPr/>
        <a:lstStyle/>
        <a:p>
          <a:endParaRPr lang="en-US"/>
        </a:p>
      </dgm:t>
    </dgm:pt>
    <dgm:pt modelId="{124A5B08-F96B-4010-87AA-944191F9B7EE}" type="sibTrans" cxnId="{668529AB-2CB7-4CAC-B51C-64A46C73BF5A}">
      <dgm:prSet/>
      <dgm:spPr/>
      <dgm:t>
        <a:bodyPr/>
        <a:lstStyle/>
        <a:p>
          <a:endParaRPr lang="en-US"/>
        </a:p>
      </dgm:t>
    </dgm:pt>
    <dgm:pt modelId="{22598B58-BE1B-4E69-9798-82CFB5031821}">
      <dgm:prSet phldrT="[Text]"/>
      <dgm:spPr/>
      <dgm:t>
        <a:bodyPr/>
        <a:lstStyle/>
        <a:p>
          <a:r>
            <a:rPr lang="en-US" dirty="0"/>
            <a:t>I</a:t>
          </a:r>
        </a:p>
      </dgm:t>
    </dgm:pt>
    <dgm:pt modelId="{4D3E5020-3411-433C-9D1A-5E1D98282D17}" type="parTrans" cxnId="{03DE25EF-98D3-4ABD-AFFA-E7F757A449E1}">
      <dgm:prSet/>
      <dgm:spPr/>
      <dgm:t>
        <a:bodyPr/>
        <a:lstStyle/>
        <a:p>
          <a:endParaRPr lang="en-US"/>
        </a:p>
      </dgm:t>
    </dgm:pt>
    <dgm:pt modelId="{FF6DF6EE-86FB-463B-AF24-9B4A67801160}" type="sibTrans" cxnId="{03DE25EF-98D3-4ABD-AFFA-E7F757A449E1}">
      <dgm:prSet/>
      <dgm:spPr/>
      <dgm:t>
        <a:bodyPr/>
        <a:lstStyle/>
        <a:p>
          <a:endParaRPr lang="en-US"/>
        </a:p>
      </dgm:t>
    </dgm:pt>
    <dgm:pt modelId="{503FB5E5-D1DE-42D8-B6C8-D326C75D9E3C}">
      <dgm:prSet phldrT="[Text]"/>
      <dgm:spPr/>
      <dgm:t>
        <a:bodyPr/>
        <a:lstStyle/>
        <a:p>
          <a:r>
            <a:rPr lang="en-US" dirty="0"/>
            <a:t>R</a:t>
          </a:r>
        </a:p>
      </dgm:t>
    </dgm:pt>
    <dgm:pt modelId="{D6127040-9F98-48C3-B6DC-5821465858DC}" type="parTrans" cxnId="{2B38802B-F9EE-4CCE-B016-7589ACFAC6E4}">
      <dgm:prSet/>
      <dgm:spPr/>
      <dgm:t>
        <a:bodyPr/>
        <a:lstStyle/>
        <a:p>
          <a:endParaRPr lang="en-US"/>
        </a:p>
      </dgm:t>
    </dgm:pt>
    <dgm:pt modelId="{F9FCBDAC-86DC-44B5-A951-2090A20592E4}" type="sibTrans" cxnId="{2B38802B-F9EE-4CCE-B016-7589ACFAC6E4}">
      <dgm:prSet/>
      <dgm:spPr/>
      <dgm:t>
        <a:bodyPr/>
        <a:lstStyle/>
        <a:p>
          <a:endParaRPr lang="en-US"/>
        </a:p>
      </dgm:t>
    </dgm:pt>
    <dgm:pt modelId="{4E9E9C92-0C35-4E4F-B070-18A0D81E16D2}" type="pres">
      <dgm:prSet presAssocID="{358B9B6E-CAF3-4B0B-8B08-976544E269CD}" presName="Name0" presStyleCnt="0">
        <dgm:presLayoutVars>
          <dgm:dir/>
          <dgm:resizeHandles val="exact"/>
        </dgm:presLayoutVars>
      </dgm:prSet>
      <dgm:spPr/>
    </dgm:pt>
    <dgm:pt modelId="{F25292CB-15C4-411C-8BE3-D105559E732A}" type="pres">
      <dgm:prSet presAssocID="{C7FE4DB6-61F1-4DB1-9F2A-D8383AB46786}" presName="node" presStyleLbl="node1" presStyleIdx="0" presStyleCnt="4">
        <dgm:presLayoutVars>
          <dgm:bulletEnabled val="1"/>
        </dgm:presLayoutVars>
      </dgm:prSet>
      <dgm:spPr/>
    </dgm:pt>
    <dgm:pt modelId="{67845E94-34C2-4DEE-984E-F0185A8F0E25}" type="pres">
      <dgm:prSet presAssocID="{EA55BFE6-C0B7-4174-8883-286C121DEBB0}" presName="sibTrans" presStyleLbl="sibTrans2D1" presStyleIdx="0" presStyleCnt="3"/>
      <dgm:spPr/>
    </dgm:pt>
    <dgm:pt modelId="{2D7E13B3-79C4-4D3C-981F-1AA59F26B3A4}" type="pres">
      <dgm:prSet presAssocID="{EA55BFE6-C0B7-4174-8883-286C121DEBB0}" presName="connectorText" presStyleLbl="sibTrans2D1" presStyleIdx="0" presStyleCnt="3"/>
      <dgm:spPr/>
    </dgm:pt>
    <dgm:pt modelId="{D4712689-4123-4229-A2DC-DB6DA5388703}" type="pres">
      <dgm:prSet presAssocID="{17693B55-1D25-4DED-B2B0-7F53C978EDCF}" presName="node" presStyleLbl="node1" presStyleIdx="1" presStyleCnt="4">
        <dgm:presLayoutVars>
          <dgm:bulletEnabled val="1"/>
        </dgm:presLayoutVars>
      </dgm:prSet>
      <dgm:spPr/>
    </dgm:pt>
    <dgm:pt modelId="{17830F36-8A7D-4F6B-98FA-43F2C26236E2}" type="pres">
      <dgm:prSet presAssocID="{124A5B08-F96B-4010-87AA-944191F9B7EE}" presName="sibTrans" presStyleLbl="sibTrans2D1" presStyleIdx="1" presStyleCnt="3"/>
      <dgm:spPr/>
    </dgm:pt>
    <dgm:pt modelId="{5547A7D7-287B-41B3-BD9F-54BEC207E913}" type="pres">
      <dgm:prSet presAssocID="{124A5B08-F96B-4010-87AA-944191F9B7EE}" presName="connectorText" presStyleLbl="sibTrans2D1" presStyleIdx="1" presStyleCnt="3"/>
      <dgm:spPr/>
    </dgm:pt>
    <dgm:pt modelId="{C8C1C552-CA2E-4CD5-9115-A6CDA86A04C7}" type="pres">
      <dgm:prSet presAssocID="{22598B58-BE1B-4E69-9798-82CFB5031821}" presName="node" presStyleLbl="node1" presStyleIdx="2" presStyleCnt="4">
        <dgm:presLayoutVars>
          <dgm:bulletEnabled val="1"/>
        </dgm:presLayoutVars>
      </dgm:prSet>
      <dgm:spPr/>
    </dgm:pt>
    <dgm:pt modelId="{5EBC086A-62E2-4F45-8606-B2FE9CA239D4}" type="pres">
      <dgm:prSet presAssocID="{FF6DF6EE-86FB-463B-AF24-9B4A67801160}" presName="sibTrans" presStyleLbl="sibTrans2D1" presStyleIdx="2" presStyleCnt="3"/>
      <dgm:spPr/>
    </dgm:pt>
    <dgm:pt modelId="{958DEC5E-497A-4C2D-B9FF-D4E2D97DF157}" type="pres">
      <dgm:prSet presAssocID="{FF6DF6EE-86FB-463B-AF24-9B4A67801160}" presName="connectorText" presStyleLbl="sibTrans2D1" presStyleIdx="2" presStyleCnt="3"/>
      <dgm:spPr/>
    </dgm:pt>
    <dgm:pt modelId="{A2DEC4E9-8EBE-4AEA-A5D1-1C7145E50D8F}" type="pres">
      <dgm:prSet presAssocID="{503FB5E5-D1DE-42D8-B6C8-D326C75D9E3C}" presName="node" presStyleLbl="node1" presStyleIdx="3" presStyleCnt="4">
        <dgm:presLayoutVars>
          <dgm:bulletEnabled val="1"/>
        </dgm:presLayoutVars>
      </dgm:prSet>
      <dgm:spPr/>
    </dgm:pt>
  </dgm:ptLst>
  <dgm:cxnLst>
    <dgm:cxn modelId="{C4782C0A-597F-4A20-A5D4-907CF29C29B1}" type="presOf" srcId="{EA55BFE6-C0B7-4174-8883-286C121DEBB0}" destId="{2D7E13B3-79C4-4D3C-981F-1AA59F26B3A4}" srcOrd="1" destOrd="0" presId="urn:microsoft.com/office/officeart/2005/8/layout/process1"/>
    <dgm:cxn modelId="{32845A15-1772-437C-B45F-BF211E086E13}" type="presOf" srcId="{C7FE4DB6-61F1-4DB1-9F2A-D8383AB46786}" destId="{F25292CB-15C4-411C-8BE3-D105559E732A}" srcOrd="0" destOrd="0" presId="urn:microsoft.com/office/officeart/2005/8/layout/process1"/>
    <dgm:cxn modelId="{9721271E-055E-49E4-AE59-41DD144F81EB}" type="presOf" srcId="{FF6DF6EE-86FB-463B-AF24-9B4A67801160}" destId="{958DEC5E-497A-4C2D-B9FF-D4E2D97DF157}" srcOrd="1" destOrd="0" presId="urn:microsoft.com/office/officeart/2005/8/layout/process1"/>
    <dgm:cxn modelId="{2B38802B-F9EE-4CCE-B016-7589ACFAC6E4}" srcId="{358B9B6E-CAF3-4B0B-8B08-976544E269CD}" destId="{503FB5E5-D1DE-42D8-B6C8-D326C75D9E3C}" srcOrd="3" destOrd="0" parTransId="{D6127040-9F98-48C3-B6DC-5821465858DC}" sibTransId="{F9FCBDAC-86DC-44B5-A951-2090A20592E4}"/>
    <dgm:cxn modelId="{DAAE6D42-DF77-4864-8BBF-57AEE03EBFA0}" type="presOf" srcId="{503FB5E5-D1DE-42D8-B6C8-D326C75D9E3C}" destId="{A2DEC4E9-8EBE-4AEA-A5D1-1C7145E50D8F}" srcOrd="0" destOrd="0" presId="urn:microsoft.com/office/officeart/2005/8/layout/process1"/>
    <dgm:cxn modelId="{C42CD4A5-200A-45FE-BEA1-174047C626AB}" type="presOf" srcId="{17693B55-1D25-4DED-B2B0-7F53C978EDCF}" destId="{D4712689-4123-4229-A2DC-DB6DA5388703}" srcOrd="0" destOrd="0" presId="urn:microsoft.com/office/officeart/2005/8/layout/process1"/>
    <dgm:cxn modelId="{668529AB-2CB7-4CAC-B51C-64A46C73BF5A}" srcId="{358B9B6E-CAF3-4B0B-8B08-976544E269CD}" destId="{17693B55-1D25-4DED-B2B0-7F53C978EDCF}" srcOrd="1" destOrd="0" parTransId="{442CB80E-6F29-41E8-BFFE-E9E7DB6BDEB4}" sibTransId="{124A5B08-F96B-4010-87AA-944191F9B7EE}"/>
    <dgm:cxn modelId="{6C96F0B8-D977-42EF-A34C-3E447F7343BB}" srcId="{358B9B6E-CAF3-4B0B-8B08-976544E269CD}" destId="{C7FE4DB6-61F1-4DB1-9F2A-D8383AB46786}" srcOrd="0" destOrd="0" parTransId="{8F18BE3C-4D49-40D7-A1CF-1AB04300A961}" sibTransId="{EA55BFE6-C0B7-4174-8883-286C121DEBB0}"/>
    <dgm:cxn modelId="{C3743BBF-A17C-461D-B8B0-360AA425F01D}" type="presOf" srcId="{FF6DF6EE-86FB-463B-AF24-9B4A67801160}" destId="{5EBC086A-62E2-4F45-8606-B2FE9CA239D4}" srcOrd="0" destOrd="0" presId="urn:microsoft.com/office/officeart/2005/8/layout/process1"/>
    <dgm:cxn modelId="{E87676C9-FF6B-45F6-A43D-9FBCA8AC213B}" type="presOf" srcId="{EA55BFE6-C0B7-4174-8883-286C121DEBB0}" destId="{67845E94-34C2-4DEE-984E-F0185A8F0E25}" srcOrd="0" destOrd="0" presId="urn:microsoft.com/office/officeart/2005/8/layout/process1"/>
    <dgm:cxn modelId="{1C0CB6CC-9FFD-4BDF-989F-F3AF2B217D2C}" type="presOf" srcId="{358B9B6E-CAF3-4B0B-8B08-976544E269CD}" destId="{4E9E9C92-0C35-4E4F-B070-18A0D81E16D2}" srcOrd="0" destOrd="0" presId="urn:microsoft.com/office/officeart/2005/8/layout/process1"/>
    <dgm:cxn modelId="{24C8E7DE-BD68-41E3-B4ED-85C4D6C88445}" type="presOf" srcId="{124A5B08-F96B-4010-87AA-944191F9B7EE}" destId="{5547A7D7-287B-41B3-BD9F-54BEC207E913}" srcOrd="1" destOrd="0" presId="urn:microsoft.com/office/officeart/2005/8/layout/process1"/>
    <dgm:cxn modelId="{9C0C82E0-5566-41F0-A64A-7CF5CC06D96C}" type="presOf" srcId="{22598B58-BE1B-4E69-9798-82CFB5031821}" destId="{C8C1C552-CA2E-4CD5-9115-A6CDA86A04C7}" srcOrd="0" destOrd="0" presId="urn:microsoft.com/office/officeart/2005/8/layout/process1"/>
    <dgm:cxn modelId="{00711EE3-D565-4CD6-B63E-855D2A1095EA}" type="presOf" srcId="{124A5B08-F96B-4010-87AA-944191F9B7EE}" destId="{17830F36-8A7D-4F6B-98FA-43F2C26236E2}" srcOrd="0" destOrd="0" presId="urn:microsoft.com/office/officeart/2005/8/layout/process1"/>
    <dgm:cxn modelId="{03DE25EF-98D3-4ABD-AFFA-E7F757A449E1}" srcId="{358B9B6E-CAF3-4B0B-8B08-976544E269CD}" destId="{22598B58-BE1B-4E69-9798-82CFB5031821}" srcOrd="2" destOrd="0" parTransId="{4D3E5020-3411-433C-9D1A-5E1D98282D17}" sibTransId="{FF6DF6EE-86FB-463B-AF24-9B4A67801160}"/>
    <dgm:cxn modelId="{2FA4833F-8681-430E-A894-1561A143BDEF}" type="presParOf" srcId="{4E9E9C92-0C35-4E4F-B070-18A0D81E16D2}" destId="{F25292CB-15C4-411C-8BE3-D105559E732A}" srcOrd="0" destOrd="0" presId="urn:microsoft.com/office/officeart/2005/8/layout/process1"/>
    <dgm:cxn modelId="{609EC06A-45E4-44E0-99EA-2C0F93A3F79E}" type="presParOf" srcId="{4E9E9C92-0C35-4E4F-B070-18A0D81E16D2}" destId="{67845E94-34C2-4DEE-984E-F0185A8F0E25}" srcOrd="1" destOrd="0" presId="urn:microsoft.com/office/officeart/2005/8/layout/process1"/>
    <dgm:cxn modelId="{E0C907CE-498D-43E5-B77D-916C97DF2DF8}" type="presParOf" srcId="{67845E94-34C2-4DEE-984E-F0185A8F0E25}" destId="{2D7E13B3-79C4-4D3C-981F-1AA59F26B3A4}" srcOrd="0" destOrd="0" presId="urn:microsoft.com/office/officeart/2005/8/layout/process1"/>
    <dgm:cxn modelId="{BCBEF2E4-4845-4ECC-98A7-307926B6C71A}" type="presParOf" srcId="{4E9E9C92-0C35-4E4F-B070-18A0D81E16D2}" destId="{D4712689-4123-4229-A2DC-DB6DA5388703}" srcOrd="2" destOrd="0" presId="urn:microsoft.com/office/officeart/2005/8/layout/process1"/>
    <dgm:cxn modelId="{3FCF5998-6697-42E0-AD88-713011FD62E0}" type="presParOf" srcId="{4E9E9C92-0C35-4E4F-B070-18A0D81E16D2}" destId="{17830F36-8A7D-4F6B-98FA-43F2C26236E2}" srcOrd="3" destOrd="0" presId="urn:microsoft.com/office/officeart/2005/8/layout/process1"/>
    <dgm:cxn modelId="{9093C10D-F3E1-4005-A370-EDB3B3267B9C}" type="presParOf" srcId="{17830F36-8A7D-4F6B-98FA-43F2C26236E2}" destId="{5547A7D7-287B-41B3-BD9F-54BEC207E913}" srcOrd="0" destOrd="0" presId="urn:microsoft.com/office/officeart/2005/8/layout/process1"/>
    <dgm:cxn modelId="{B241E79B-4FB6-45FD-B372-50031CC82A4A}" type="presParOf" srcId="{4E9E9C92-0C35-4E4F-B070-18A0D81E16D2}" destId="{C8C1C552-CA2E-4CD5-9115-A6CDA86A04C7}" srcOrd="4" destOrd="0" presId="urn:microsoft.com/office/officeart/2005/8/layout/process1"/>
    <dgm:cxn modelId="{751ADB88-22AC-49D1-A493-7C27A01C8D93}" type="presParOf" srcId="{4E9E9C92-0C35-4E4F-B070-18A0D81E16D2}" destId="{5EBC086A-62E2-4F45-8606-B2FE9CA239D4}" srcOrd="5" destOrd="0" presId="urn:microsoft.com/office/officeart/2005/8/layout/process1"/>
    <dgm:cxn modelId="{61333FFD-CCEC-4013-8A23-B7ECF5EA09EB}" type="presParOf" srcId="{5EBC086A-62E2-4F45-8606-B2FE9CA239D4}" destId="{958DEC5E-497A-4C2D-B9FF-D4E2D97DF157}" srcOrd="0" destOrd="0" presId="urn:microsoft.com/office/officeart/2005/8/layout/process1"/>
    <dgm:cxn modelId="{D1668D60-195C-44D7-8A8F-A74D79440ED6}" type="presParOf" srcId="{4E9E9C92-0C35-4E4F-B070-18A0D81E16D2}" destId="{A2DEC4E9-8EBE-4AEA-A5D1-1C7145E50D8F}" srcOrd="6" destOrd="0" presId="urn:microsoft.com/office/officeart/2005/8/layout/process1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0E169B-9A1E-45A0-AB60-38D3347C45C9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CA71F54-C43D-44EF-B081-D50C0655D2BC}">
      <dgm:prSet phldrT="[Text]"/>
      <dgm:spPr/>
      <dgm:t>
        <a:bodyPr/>
        <a:lstStyle/>
        <a:p>
          <a:r>
            <a:rPr lang="en-US" dirty="0"/>
            <a:t>Host</a:t>
          </a:r>
        </a:p>
      </dgm:t>
    </dgm:pt>
    <dgm:pt modelId="{02D633CD-B2D7-4B39-8991-3C16EF4A6645}" type="parTrans" cxnId="{E7439078-232D-40C1-98EC-C559032EA0CB}">
      <dgm:prSet/>
      <dgm:spPr/>
      <dgm:t>
        <a:bodyPr/>
        <a:lstStyle/>
        <a:p>
          <a:endParaRPr lang="en-US"/>
        </a:p>
      </dgm:t>
    </dgm:pt>
    <dgm:pt modelId="{4B378390-8EA0-4868-A4B9-A57E0AD7D7F5}" type="sibTrans" cxnId="{E7439078-232D-40C1-98EC-C559032EA0CB}">
      <dgm:prSet/>
      <dgm:spPr/>
      <dgm:t>
        <a:bodyPr/>
        <a:lstStyle/>
        <a:p>
          <a:endParaRPr lang="en-US"/>
        </a:p>
      </dgm:t>
    </dgm:pt>
    <dgm:pt modelId="{5DEDE380-1AFF-4892-8C75-75F1E007B17F}">
      <dgm:prSet phldrT="[Text]"/>
      <dgm:spPr/>
      <dgm:t>
        <a:bodyPr/>
        <a:lstStyle/>
        <a:p>
          <a:r>
            <a:rPr lang="en-GB" altLang="en-US" dirty="0"/>
            <a:t>Age</a:t>
          </a:r>
          <a:endParaRPr lang="en-US" dirty="0"/>
        </a:p>
      </dgm:t>
    </dgm:pt>
    <dgm:pt modelId="{7D5BA2DB-81D5-4FFF-9473-0AB258213F6D}" type="parTrans" cxnId="{EB1FCAA6-A782-4A04-AB4F-FE7FF281C51E}">
      <dgm:prSet/>
      <dgm:spPr/>
      <dgm:t>
        <a:bodyPr/>
        <a:lstStyle/>
        <a:p>
          <a:endParaRPr lang="en-US"/>
        </a:p>
      </dgm:t>
    </dgm:pt>
    <dgm:pt modelId="{D1500A01-8C03-43B6-8500-9DF8E5F37EC7}" type="sibTrans" cxnId="{EB1FCAA6-A782-4A04-AB4F-FE7FF281C51E}">
      <dgm:prSet/>
      <dgm:spPr/>
      <dgm:t>
        <a:bodyPr/>
        <a:lstStyle/>
        <a:p>
          <a:endParaRPr lang="en-US"/>
        </a:p>
      </dgm:t>
    </dgm:pt>
    <dgm:pt modelId="{9569DDCA-1843-4A1A-9411-098862346BDA}">
      <dgm:prSet phldrT="[Text]"/>
      <dgm:spPr/>
      <dgm:t>
        <a:bodyPr/>
        <a:lstStyle/>
        <a:p>
          <a:r>
            <a:rPr lang="en-US" dirty="0"/>
            <a:t>Pathogen</a:t>
          </a:r>
        </a:p>
      </dgm:t>
    </dgm:pt>
    <dgm:pt modelId="{99014E78-2A46-46DA-849F-D2C7D9D3FD89}" type="parTrans" cxnId="{BCEDEAF8-6910-471B-83A8-263AE7CB4E48}">
      <dgm:prSet/>
      <dgm:spPr/>
      <dgm:t>
        <a:bodyPr/>
        <a:lstStyle/>
        <a:p>
          <a:endParaRPr lang="en-US"/>
        </a:p>
      </dgm:t>
    </dgm:pt>
    <dgm:pt modelId="{42412BF0-1A49-4D57-991D-E8E7B66FEEA1}" type="sibTrans" cxnId="{BCEDEAF8-6910-471B-83A8-263AE7CB4E48}">
      <dgm:prSet/>
      <dgm:spPr/>
      <dgm:t>
        <a:bodyPr/>
        <a:lstStyle/>
        <a:p>
          <a:endParaRPr lang="en-US"/>
        </a:p>
      </dgm:t>
    </dgm:pt>
    <dgm:pt modelId="{70924E6A-188E-4E48-B1F7-72985629EBF9}">
      <dgm:prSet phldrT="[Text]"/>
      <dgm:spPr/>
      <dgm:t>
        <a:bodyPr/>
        <a:lstStyle/>
        <a:p>
          <a:r>
            <a:rPr lang="en-GB" altLang="en-US" dirty="0"/>
            <a:t>Infectivity</a:t>
          </a:r>
          <a:endParaRPr lang="en-US" dirty="0"/>
        </a:p>
      </dgm:t>
    </dgm:pt>
    <dgm:pt modelId="{F25286F2-14DA-4D72-B46E-FE5E2F5F37E8}" type="parTrans" cxnId="{73CB6B99-4DAD-43EB-822E-15AB91BB1329}">
      <dgm:prSet/>
      <dgm:spPr/>
      <dgm:t>
        <a:bodyPr/>
        <a:lstStyle/>
        <a:p>
          <a:endParaRPr lang="en-US"/>
        </a:p>
      </dgm:t>
    </dgm:pt>
    <dgm:pt modelId="{C070E21D-5785-4038-AFA4-9C956C1AA8B3}" type="sibTrans" cxnId="{73CB6B99-4DAD-43EB-822E-15AB91BB1329}">
      <dgm:prSet/>
      <dgm:spPr/>
      <dgm:t>
        <a:bodyPr/>
        <a:lstStyle/>
        <a:p>
          <a:endParaRPr lang="en-US"/>
        </a:p>
      </dgm:t>
    </dgm:pt>
    <dgm:pt modelId="{DBDB7B76-264E-40CF-A14E-789C3828EA35}">
      <dgm:prSet phldrT="[Text]"/>
      <dgm:spPr/>
      <dgm:t>
        <a:bodyPr/>
        <a:lstStyle/>
        <a:p>
          <a:r>
            <a:rPr lang="en-US" dirty="0"/>
            <a:t>Environment</a:t>
          </a:r>
        </a:p>
      </dgm:t>
    </dgm:pt>
    <dgm:pt modelId="{A1EA2C2E-E6B6-4BFA-A6F3-989250A5DC41}" type="parTrans" cxnId="{AE00156C-2EC1-44FC-81EA-8FAE9A19F855}">
      <dgm:prSet/>
      <dgm:spPr/>
      <dgm:t>
        <a:bodyPr/>
        <a:lstStyle/>
        <a:p>
          <a:endParaRPr lang="en-US"/>
        </a:p>
      </dgm:t>
    </dgm:pt>
    <dgm:pt modelId="{F82E5E0C-3471-448B-A75B-4D46F267FA69}" type="sibTrans" cxnId="{AE00156C-2EC1-44FC-81EA-8FAE9A19F855}">
      <dgm:prSet/>
      <dgm:spPr/>
      <dgm:t>
        <a:bodyPr/>
        <a:lstStyle/>
        <a:p>
          <a:endParaRPr lang="en-US"/>
        </a:p>
      </dgm:t>
    </dgm:pt>
    <dgm:pt modelId="{D8F9BCE7-96E0-4B68-9699-C14DA3C14C93}">
      <dgm:prSet phldrT="[Text]"/>
      <dgm:spPr/>
      <dgm:t>
        <a:bodyPr/>
        <a:lstStyle/>
        <a:p>
          <a:r>
            <a:rPr lang="fr-FR" altLang="en-US"/>
            <a:t>W</a:t>
          </a:r>
          <a:r>
            <a:rPr lang="en-GB" altLang="en-US"/>
            <a:t>eather</a:t>
          </a:r>
          <a:endParaRPr lang="en-US" dirty="0"/>
        </a:p>
      </dgm:t>
    </dgm:pt>
    <dgm:pt modelId="{293303A2-22C5-4E67-91F1-E0D218F6E022}" type="parTrans" cxnId="{2B441749-58ED-4494-8638-2F75A05AC5DC}">
      <dgm:prSet/>
      <dgm:spPr/>
      <dgm:t>
        <a:bodyPr/>
        <a:lstStyle/>
        <a:p>
          <a:endParaRPr lang="en-US"/>
        </a:p>
      </dgm:t>
    </dgm:pt>
    <dgm:pt modelId="{51DC9338-AE31-4B33-9737-521CEDC44BC9}" type="sibTrans" cxnId="{2B441749-58ED-4494-8638-2F75A05AC5DC}">
      <dgm:prSet/>
      <dgm:spPr/>
      <dgm:t>
        <a:bodyPr/>
        <a:lstStyle/>
        <a:p>
          <a:endParaRPr lang="en-US"/>
        </a:p>
      </dgm:t>
    </dgm:pt>
    <dgm:pt modelId="{44FE54BE-A73F-4010-9AD6-E76EEF636A6B}">
      <dgm:prSet/>
      <dgm:spPr/>
      <dgm:t>
        <a:bodyPr/>
        <a:lstStyle/>
        <a:p>
          <a:r>
            <a:rPr lang="en-GB" altLang="en-US"/>
            <a:t>Pathogenicit</a:t>
          </a:r>
          <a:r>
            <a:rPr lang="fr-FR" altLang="en-US"/>
            <a:t>y</a:t>
          </a:r>
          <a:endParaRPr lang="en-GB" altLang="en-US" dirty="0"/>
        </a:p>
      </dgm:t>
    </dgm:pt>
    <dgm:pt modelId="{9C5E8415-4DCF-4C7A-9C1A-363FB610D677}" type="parTrans" cxnId="{158879C9-150E-45ED-88D1-9B0ED06CB532}">
      <dgm:prSet/>
      <dgm:spPr/>
      <dgm:t>
        <a:bodyPr/>
        <a:lstStyle/>
        <a:p>
          <a:endParaRPr lang="en-US"/>
        </a:p>
      </dgm:t>
    </dgm:pt>
    <dgm:pt modelId="{E8D5D678-2B38-4F2C-9BDC-1C342651085D}" type="sibTrans" cxnId="{158879C9-150E-45ED-88D1-9B0ED06CB532}">
      <dgm:prSet/>
      <dgm:spPr/>
      <dgm:t>
        <a:bodyPr/>
        <a:lstStyle/>
        <a:p>
          <a:endParaRPr lang="en-US"/>
        </a:p>
      </dgm:t>
    </dgm:pt>
    <dgm:pt modelId="{28F4BCA8-E255-4295-84AF-48A12F02A660}">
      <dgm:prSet/>
      <dgm:spPr/>
      <dgm:t>
        <a:bodyPr/>
        <a:lstStyle/>
        <a:p>
          <a:r>
            <a:rPr lang="en-GB" altLang="en-US" dirty="0"/>
            <a:t>Virulence</a:t>
          </a:r>
        </a:p>
      </dgm:t>
    </dgm:pt>
    <dgm:pt modelId="{17876B3C-2CC2-470E-A6E9-5D90E14818A3}" type="parTrans" cxnId="{67C9E30C-19FB-4F2A-9FE8-FB526F3E1FD2}">
      <dgm:prSet/>
      <dgm:spPr/>
      <dgm:t>
        <a:bodyPr/>
        <a:lstStyle/>
        <a:p>
          <a:endParaRPr lang="en-US"/>
        </a:p>
      </dgm:t>
    </dgm:pt>
    <dgm:pt modelId="{2F0F4D60-1832-4B3E-A136-8C8E3650231C}" type="sibTrans" cxnId="{67C9E30C-19FB-4F2A-9FE8-FB526F3E1FD2}">
      <dgm:prSet/>
      <dgm:spPr/>
      <dgm:t>
        <a:bodyPr/>
        <a:lstStyle/>
        <a:p>
          <a:endParaRPr lang="en-US"/>
        </a:p>
      </dgm:t>
    </dgm:pt>
    <dgm:pt modelId="{5149550B-26A2-427A-B4B9-F2A8740EA96A}">
      <dgm:prSet/>
      <dgm:spPr/>
      <dgm:t>
        <a:bodyPr/>
        <a:lstStyle/>
        <a:p>
          <a:r>
            <a:rPr lang="en-GB" altLang="en-US" dirty="0" err="1"/>
            <a:t>Immunogenicit</a:t>
          </a:r>
          <a:r>
            <a:rPr lang="fr-FR" altLang="en-US" dirty="0"/>
            <a:t>y</a:t>
          </a:r>
          <a:endParaRPr lang="en-GB" altLang="en-US" dirty="0"/>
        </a:p>
      </dgm:t>
    </dgm:pt>
    <dgm:pt modelId="{9B2791E1-A552-471B-A0BC-DE1D3FE159E8}" type="parTrans" cxnId="{E7303CDA-A21F-4D41-B697-CAD241ED68FD}">
      <dgm:prSet/>
      <dgm:spPr/>
      <dgm:t>
        <a:bodyPr/>
        <a:lstStyle/>
        <a:p>
          <a:endParaRPr lang="en-US"/>
        </a:p>
      </dgm:t>
    </dgm:pt>
    <dgm:pt modelId="{06898B8E-AF63-45B2-9782-70A525048473}" type="sibTrans" cxnId="{E7303CDA-A21F-4D41-B697-CAD241ED68FD}">
      <dgm:prSet/>
      <dgm:spPr/>
      <dgm:t>
        <a:bodyPr/>
        <a:lstStyle/>
        <a:p>
          <a:endParaRPr lang="en-US"/>
        </a:p>
      </dgm:t>
    </dgm:pt>
    <dgm:pt modelId="{56C94279-E6EC-40ED-B3AF-FA90E5AECA4F}">
      <dgm:prSet/>
      <dgm:spPr/>
      <dgm:t>
        <a:bodyPr/>
        <a:lstStyle/>
        <a:p>
          <a:r>
            <a:rPr lang="en-GB" altLang="en-US" dirty="0"/>
            <a:t>Antigenic stability</a:t>
          </a:r>
        </a:p>
      </dgm:t>
    </dgm:pt>
    <dgm:pt modelId="{469196D0-F460-4426-887E-34E4C3F26673}" type="parTrans" cxnId="{9ED1831C-4B96-4439-B596-194C635D6D30}">
      <dgm:prSet/>
      <dgm:spPr/>
      <dgm:t>
        <a:bodyPr/>
        <a:lstStyle/>
        <a:p>
          <a:endParaRPr lang="en-US"/>
        </a:p>
      </dgm:t>
    </dgm:pt>
    <dgm:pt modelId="{437C48DD-97ED-498E-BB64-FBE8089F66C8}" type="sibTrans" cxnId="{9ED1831C-4B96-4439-B596-194C635D6D30}">
      <dgm:prSet/>
      <dgm:spPr/>
      <dgm:t>
        <a:bodyPr/>
        <a:lstStyle/>
        <a:p>
          <a:endParaRPr lang="en-US"/>
        </a:p>
      </dgm:t>
    </dgm:pt>
    <dgm:pt modelId="{6DE6BF62-CAC2-457F-BE59-6B53A6E2F0D4}">
      <dgm:prSet/>
      <dgm:spPr/>
      <dgm:t>
        <a:bodyPr/>
        <a:lstStyle/>
        <a:p>
          <a:r>
            <a:rPr lang="en-GB" altLang="en-US" dirty="0"/>
            <a:t>Survival </a:t>
          </a:r>
        </a:p>
      </dgm:t>
    </dgm:pt>
    <dgm:pt modelId="{BA7204BB-51C7-4E28-9A3A-24B79837CC14}" type="parTrans" cxnId="{C8AED408-68C2-4505-B784-E77A1F6A6E31}">
      <dgm:prSet/>
      <dgm:spPr/>
      <dgm:t>
        <a:bodyPr/>
        <a:lstStyle/>
        <a:p>
          <a:endParaRPr lang="en-US"/>
        </a:p>
      </dgm:t>
    </dgm:pt>
    <dgm:pt modelId="{3E5722E7-2BDF-4729-B652-04A99925FB57}" type="sibTrans" cxnId="{C8AED408-68C2-4505-B784-E77A1F6A6E31}">
      <dgm:prSet/>
      <dgm:spPr/>
      <dgm:t>
        <a:bodyPr/>
        <a:lstStyle/>
        <a:p>
          <a:endParaRPr lang="en-US"/>
        </a:p>
      </dgm:t>
    </dgm:pt>
    <dgm:pt modelId="{E8399ED0-7CFA-4586-B203-47F8891981C8}">
      <dgm:prSet/>
      <dgm:spPr/>
      <dgm:t>
        <a:bodyPr/>
        <a:lstStyle/>
        <a:p>
          <a:r>
            <a:rPr lang="en-GB" altLang="en-US" dirty="0"/>
            <a:t>Gender</a:t>
          </a:r>
        </a:p>
      </dgm:t>
    </dgm:pt>
    <dgm:pt modelId="{62282373-4C72-4DA8-84A1-7DB5B0089FEC}" type="parTrans" cxnId="{76A5F719-B37B-4EE8-BE54-E4777BD8B686}">
      <dgm:prSet/>
      <dgm:spPr/>
      <dgm:t>
        <a:bodyPr/>
        <a:lstStyle/>
        <a:p>
          <a:endParaRPr lang="en-US"/>
        </a:p>
      </dgm:t>
    </dgm:pt>
    <dgm:pt modelId="{F7D3CD64-C2F7-4D09-9B95-159A3647FA60}" type="sibTrans" cxnId="{76A5F719-B37B-4EE8-BE54-E4777BD8B686}">
      <dgm:prSet/>
      <dgm:spPr/>
      <dgm:t>
        <a:bodyPr/>
        <a:lstStyle/>
        <a:p>
          <a:endParaRPr lang="en-US"/>
        </a:p>
      </dgm:t>
    </dgm:pt>
    <dgm:pt modelId="{8F2F9220-7337-48EC-8D41-5FCCCDAF4819}">
      <dgm:prSet/>
      <dgm:spPr/>
      <dgm:t>
        <a:bodyPr/>
        <a:lstStyle/>
        <a:p>
          <a:r>
            <a:rPr lang="fr-FR" altLang="en-US"/>
            <a:t>G</a:t>
          </a:r>
          <a:r>
            <a:rPr lang="en-GB" altLang="en-US"/>
            <a:t>enotype</a:t>
          </a:r>
          <a:endParaRPr lang="en-GB" altLang="en-US" dirty="0"/>
        </a:p>
      </dgm:t>
    </dgm:pt>
    <dgm:pt modelId="{84E31C75-41C6-4EF1-8DB6-59C50AB61269}" type="parTrans" cxnId="{A092AA9F-F35D-4E6B-823E-3D0655917B1F}">
      <dgm:prSet/>
      <dgm:spPr/>
      <dgm:t>
        <a:bodyPr/>
        <a:lstStyle/>
        <a:p>
          <a:endParaRPr lang="en-US"/>
        </a:p>
      </dgm:t>
    </dgm:pt>
    <dgm:pt modelId="{71C07F14-2FDC-47D3-93A8-264AC36F90E0}" type="sibTrans" cxnId="{A092AA9F-F35D-4E6B-823E-3D0655917B1F}">
      <dgm:prSet/>
      <dgm:spPr/>
      <dgm:t>
        <a:bodyPr/>
        <a:lstStyle/>
        <a:p>
          <a:endParaRPr lang="en-US"/>
        </a:p>
      </dgm:t>
    </dgm:pt>
    <dgm:pt modelId="{0B007181-AB81-4D36-BC57-8B52EFA2086C}">
      <dgm:prSet/>
      <dgm:spPr/>
      <dgm:t>
        <a:bodyPr/>
        <a:lstStyle/>
        <a:p>
          <a:r>
            <a:rPr lang="en-GB" altLang="en-US"/>
            <a:t>Behaviour</a:t>
          </a:r>
          <a:endParaRPr lang="en-GB" altLang="en-US" dirty="0"/>
        </a:p>
      </dgm:t>
    </dgm:pt>
    <dgm:pt modelId="{51FC9496-2D10-4C83-910B-2686F80759FE}" type="parTrans" cxnId="{9E39C96B-9075-4A61-AEE7-D53DD2460B91}">
      <dgm:prSet/>
      <dgm:spPr/>
      <dgm:t>
        <a:bodyPr/>
        <a:lstStyle/>
        <a:p>
          <a:endParaRPr lang="en-US"/>
        </a:p>
      </dgm:t>
    </dgm:pt>
    <dgm:pt modelId="{F790C086-CC5B-437B-ABF1-1AC1CEF3F75D}" type="sibTrans" cxnId="{9E39C96B-9075-4A61-AEE7-D53DD2460B91}">
      <dgm:prSet/>
      <dgm:spPr/>
      <dgm:t>
        <a:bodyPr/>
        <a:lstStyle/>
        <a:p>
          <a:endParaRPr lang="en-US"/>
        </a:p>
      </dgm:t>
    </dgm:pt>
    <dgm:pt modelId="{A289B1A1-EA49-4997-98E6-AFAF7FB313FE}">
      <dgm:prSet/>
      <dgm:spPr/>
      <dgm:t>
        <a:bodyPr/>
        <a:lstStyle/>
        <a:p>
          <a:r>
            <a:rPr lang="fr-FR" altLang="en-US"/>
            <a:t>N</a:t>
          </a:r>
          <a:r>
            <a:rPr lang="en-GB" altLang="en-US"/>
            <a:t>utritional status</a:t>
          </a:r>
          <a:endParaRPr lang="en-GB" altLang="en-US" dirty="0"/>
        </a:p>
      </dgm:t>
    </dgm:pt>
    <dgm:pt modelId="{1831D4AF-4B30-4712-83CE-F28D7CE08087}" type="parTrans" cxnId="{F7C8E794-FFD3-421B-804A-113425318484}">
      <dgm:prSet/>
      <dgm:spPr/>
      <dgm:t>
        <a:bodyPr/>
        <a:lstStyle/>
        <a:p>
          <a:endParaRPr lang="en-US"/>
        </a:p>
      </dgm:t>
    </dgm:pt>
    <dgm:pt modelId="{5D6EE461-959B-4CF8-A979-2441D18656FA}" type="sibTrans" cxnId="{F7C8E794-FFD3-421B-804A-113425318484}">
      <dgm:prSet/>
      <dgm:spPr/>
      <dgm:t>
        <a:bodyPr/>
        <a:lstStyle/>
        <a:p>
          <a:endParaRPr lang="en-US"/>
        </a:p>
      </dgm:t>
    </dgm:pt>
    <dgm:pt modelId="{D6795F8D-C6F1-41A9-A3C6-6DF3B95EF2C8}">
      <dgm:prSet/>
      <dgm:spPr/>
      <dgm:t>
        <a:bodyPr/>
        <a:lstStyle/>
        <a:p>
          <a:r>
            <a:rPr lang="fr-FR" altLang="en-US"/>
            <a:t>Health</a:t>
          </a:r>
          <a:r>
            <a:rPr lang="en-GB" altLang="en-US"/>
            <a:t> status</a:t>
          </a:r>
          <a:endParaRPr lang="en-GB" altLang="en-US" dirty="0"/>
        </a:p>
      </dgm:t>
    </dgm:pt>
    <dgm:pt modelId="{504743B7-236E-4D92-B3BA-BC1F4ECEA435}" type="parTrans" cxnId="{8DBBC06A-F95A-4FEA-A46A-E5C3D83601A9}">
      <dgm:prSet/>
      <dgm:spPr/>
      <dgm:t>
        <a:bodyPr/>
        <a:lstStyle/>
        <a:p>
          <a:endParaRPr lang="en-US"/>
        </a:p>
      </dgm:t>
    </dgm:pt>
    <dgm:pt modelId="{571F0BBB-CC48-4883-85B8-CA24C0477C25}" type="sibTrans" cxnId="{8DBBC06A-F95A-4FEA-A46A-E5C3D83601A9}">
      <dgm:prSet/>
      <dgm:spPr/>
      <dgm:t>
        <a:bodyPr/>
        <a:lstStyle/>
        <a:p>
          <a:endParaRPr lang="en-US"/>
        </a:p>
      </dgm:t>
    </dgm:pt>
    <dgm:pt modelId="{C2E55C04-BCC1-4397-AD5F-ABA67877E3FB}">
      <dgm:prSet/>
      <dgm:spPr/>
      <dgm:t>
        <a:bodyPr/>
        <a:lstStyle/>
        <a:p>
          <a:r>
            <a:rPr lang="en-GB" altLang="en-US" dirty="0"/>
            <a:t>Housing</a:t>
          </a:r>
        </a:p>
      </dgm:t>
    </dgm:pt>
    <dgm:pt modelId="{42F7E2CB-C911-4E42-B4CD-B0B5C9763AC4}" type="parTrans" cxnId="{C7440F07-F65C-4B5C-9232-60F1D76936DE}">
      <dgm:prSet/>
      <dgm:spPr/>
      <dgm:t>
        <a:bodyPr/>
        <a:lstStyle/>
        <a:p>
          <a:endParaRPr lang="en-US"/>
        </a:p>
      </dgm:t>
    </dgm:pt>
    <dgm:pt modelId="{B89E62E7-4B2A-446B-B719-A2A97735F037}" type="sibTrans" cxnId="{C7440F07-F65C-4B5C-9232-60F1D76936DE}">
      <dgm:prSet/>
      <dgm:spPr/>
      <dgm:t>
        <a:bodyPr/>
        <a:lstStyle/>
        <a:p>
          <a:endParaRPr lang="en-US"/>
        </a:p>
      </dgm:t>
    </dgm:pt>
    <dgm:pt modelId="{505AC083-853A-4C11-80E5-B8C8E0865C4A}">
      <dgm:prSet/>
      <dgm:spPr/>
      <dgm:t>
        <a:bodyPr/>
        <a:lstStyle/>
        <a:p>
          <a:r>
            <a:rPr lang="fr-FR" altLang="en-US" dirty="0"/>
            <a:t>G</a:t>
          </a:r>
          <a:r>
            <a:rPr lang="en-GB" altLang="en-US" dirty="0" err="1"/>
            <a:t>eography</a:t>
          </a:r>
          <a:endParaRPr lang="en-GB" altLang="en-US" dirty="0"/>
        </a:p>
      </dgm:t>
    </dgm:pt>
    <dgm:pt modelId="{E801C150-A575-4095-B453-0BAEDBC6929D}" type="parTrans" cxnId="{F20C497D-F77E-49DF-917A-7C8B01E8EF36}">
      <dgm:prSet/>
      <dgm:spPr/>
      <dgm:t>
        <a:bodyPr/>
        <a:lstStyle/>
        <a:p>
          <a:endParaRPr lang="en-US"/>
        </a:p>
      </dgm:t>
    </dgm:pt>
    <dgm:pt modelId="{71E25C7B-4D68-4C00-9080-A945C9865152}" type="sibTrans" cxnId="{F20C497D-F77E-49DF-917A-7C8B01E8EF36}">
      <dgm:prSet/>
      <dgm:spPr/>
      <dgm:t>
        <a:bodyPr/>
        <a:lstStyle/>
        <a:p>
          <a:endParaRPr lang="en-US"/>
        </a:p>
      </dgm:t>
    </dgm:pt>
    <dgm:pt modelId="{3B6A8249-264C-4419-8A4E-AD13DFB75A13}">
      <dgm:prSet/>
      <dgm:spPr/>
      <dgm:t>
        <a:bodyPr/>
        <a:lstStyle/>
        <a:p>
          <a:r>
            <a:rPr lang="fr-FR" altLang="en-US" dirty="0" err="1"/>
            <a:t>Occupational</a:t>
          </a:r>
          <a:r>
            <a:rPr lang="fr-FR" altLang="en-US" dirty="0"/>
            <a:t> setting</a:t>
          </a:r>
          <a:endParaRPr lang="en-GB" altLang="en-US" dirty="0"/>
        </a:p>
      </dgm:t>
    </dgm:pt>
    <dgm:pt modelId="{F4895191-489B-4D8D-B160-7F04CB86D742}" type="parTrans" cxnId="{0A0F74C4-F037-4289-8B08-62CC8069748C}">
      <dgm:prSet/>
      <dgm:spPr/>
      <dgm:t>
        <a:bodyPr/>
        <a:lstStyle/>
        <a:p>
          <a:endParaRPr lang="en-US"/>
        </a:p>
      </dgm:t>
    </dgm:pt>
    <dgm:pt modelId="{6B8E48F2-874C-4CE7-9B91-300BB77AFE29}" type="sibTrans" cxnId="{0A0F74C4-F037-4289-8B08-62CC8069748C}">
      <dgm:prSet/>
      <dgm:spPr/>
      <dgm:t>
        <a:bodyPr/>
        <a:lstStyle/>
        <a:p>
          <a:endParaRPr lang="en-US"/>
        </a:p>
      </dgm:t>
    </dgm:pt>
    <dgm:pt modelId="{1B3BF470-F79E-487F-8EAD-B7BD791A2FBB}">
      <dgm:prSet/>
      <dgm:spPr/>
      <dgm:t>
        <a:bodyPr/>
        <a:lstStyle/>
        <a:p>
          <a:r>
            <a:rPr lang="fr-FR" altLang="en-US" dirty="0"/>
            <a:t>A</a:t>
          </a:r>
          <a:r>
            <a:rPr lang="en-GB" altLang="en-US" dirty="0" err="1"/>
            <a:t>ir</a:t>
          </a:r>
          <a:r>
            <a:rPr lang="en-GB" altLang="en-US" dirty="0"/>
            <a:t> quality</a:t>
          </a:r>
        </a:p>
      </dgm:t>
    </dgm:pt>
    <dgm:pt modelId="{B8A855BE-0EBB-4A38-B9BC-BBEB0E0F27FA}" type="parTrans" cxnId="{BBC4EEAF-F7D8-4C6E-984E-C653626CB21F}">
      <dgm:prSet/>
      <dgm:spPr/>
      <dgm:t>
        <a:bodyPr/>
        <a:lstStyle/>
        <a:p>
          <a:endParaRPr lang="en-US"/>
        </a:p>
      </dgm:t>
    </dgm:pt>
    <dgm:pt modelId="{86D6B8C4-53EF-4250-860A-3A5CD54B06EC}" type="sibTrans" cxnId="{BBC4EEAF-F7D8-4C6E-984E-C653626CB21F}">
      <dgm:prSet/>
      <dgm:spPr/>
      <dgm:t>
        <a:bodyPr/>
        <a:lstStyle/>
        <a:p>
          <a:endParaRPr lang="en-US"/>
        </a:p>
      </dgm:t>
    </dgm:pt>
    <dgm:pt modelId="{BD6EFBE9-6BED-4282-B6DD-3C0BF14613B8}">
      <dgm:prSet/>
      <dgm:spPr/>
      <dgm:t>
        <a:bodyPr/>
        <a:lstStyle/>
        <a:p>
          <a:r>
            <a:rPr lang="en-GB" altLang="en-US" dirty="0"/>
            <a:t>Mosquito density</a:t>
          </a:r>
        </a:p>
      </dgm:t>
    </dgm:pt>
    <dgm:pt modelId="{2A8DFB63-F3DB-4791-A119-0E65DDB5A192}" type="parTrans" cxnId="{DF2146F7-D02A-4D6F-9576-AB1EE2662DA5}">
      <dgm:prSet/>
      <dgm:spPr/>
      <dgm:t>
        <a:bodyPr/>
        <a:lstStyle/>
        <a:p>
          <a:endParaRPr lang="en-GB"/>
        </a:p>
      </dgm:t>
    </dgm:pt>
    <dgm:pt modelId="{D4429696-C0B8-4BB6-BB40-E7B6B11DE110}" type="sibTrans" cxnId="{DF2146F7-D02A-4D6F-9576-AB1EE2662DA5}">
      <dgm:prSet/>
      <dgm:spPr/>
      <dgm:t>
        <a:bodyPr/>
        <a:lstStyle/>
        <a:p>
          <a:endParaRPr lang="en-GB"/>
        </a:p>
      </dgm:t>
    </dgm:pt>
    <dgm:pt modelId="{A083FAEC-7E8A-4636-8A55-843462F6FE58}">
      <dgm:prSet phldrT="[Text]"/>
      <dgm:spPr/>
      <dgm:t>
        <a:bodyPr/>
        <a:lstStyle/>
        <a:p>
          <a:r>
            <a:rPr lang="en-GB" altLang="en-US" dirty="0"/>
            <a:t>Genotype</a:t>
          </a:r>
        </a:p>
      </dgm:t>
    </dgm:pt>
    <dgm:pt modelId="{BE963E62-F884-4509-9717-7CEA5E84613D}" type="parTrans" cxnId="{5C4B5386-BF45-4E6A-BC7D-16D06AF445B6}">
      <dgm:prSet/>
      <dgm:spPr/>
      <dgm:t>
        <a:bodyPr/>
        <a:lstStyle/>
        <a:p>
          <a:endParaRPr lang="en-GB"/>
        </a:p>
      </dgm:t>
    </dgm:pt>
    <dgm:pt modelId="{AAD57E00-55B2-4FE3-9EA8-2375148D3372}" type="sibTrans" cxnId="{5C4B5386-BF45-4E6A-BC7D-16D06AF445B6}">
      <dgm:prSet/>
      <dgm:spPr/>
      <dgm:t>
        <a:bodyPr/>
        <a:lstStyle/>
        <a:p>
          <a:endParaRPr lang="en-GB"/>
        </a:p>
      </dgm:t>
    </dgm:pt>
    <dgm:pt modelId="{6B03F508-091A-4090-A43F-B3B5384579A1}" type="pres">
      <dgm:prSet presAssocID="{210E169B-9A1E-45A0-AB60-38D3347C45C9}" presName="Name0" presStyleCnt="0">
        <dgm:presLayoutVars>
          <dgm:dir/>
          <dgm:animLvl val="lvl"/>
          <dgm:resizeHandles val="exact"/>
        </dgm:presLayoutVars>
      </dgm:prSet>
      <dgm:spPr/>
    </dgm:pt>
    <dgm:pt modelId="{808DDCE7-E29F-4EC5-BD1F-631D878E1C96}" type="pres">
      <dgm:prSet presAssocID="{DCA71F54-C43D-44EF-B081-D50C0655D2BC}" presName="composite" presStyleCnt="0"/>
      <dgm:spPr/>
    </dgm:pt>
    <dgm:pt modelId="{99A06E34-49AC-417A-A375-2E4435898B5F}" type="pres">
      <dgm:prSet presAssocID="{DCA71F54-C43D-44EF-B081-D50C0655D2B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B147413-45EC-4FBB-8724-423DFAC490A2}" type="pres">
      <dgm:prSet presAssocID="{DCA71F54-C43D-44EF-B081-D50C0655D2BC}" presName="desTx" presStyleLbl="alignAccFollowNode1" presStyleIdx="0" presStyleCnt="3">
        <dgm:presLayoutVars>
          <dgm:bulletEnabled val="1"/>
        </dgm:presLayoutVars>
      </dgm:prSet>
      <dgm:spPr/>
    </dgm:pt>
    <dgm:pt modelId="{3C6CCE91-4DFC-4032-8B2C-70C7F9C94242}" type="pres">
      <dgm:prSet presAssocID="{4B378390-8EA0-4868-A4B9-A57E0AD7D7F5}" presName="space" presStyleCnt="0"/>
      <dgm:spPr/>
    </dgm:pt>
    <dgm:pt modelId="{C2AF9F08-382F-4A0B-881B-6F4EFC2CF8D5}" type="pres">
      <dgm:prSet presAssocID="{9569DDCA-1843-4A1A-9411-098862346BDA}" presName="composite" presStyleCnt="0"/>
      <dgm:spPr/>
    </dgm:pt>
    <dgm:pt modelId="{7F804A51-4954-437C-B6D1-76DA5038CCE6}" type="pres">
      <dgm:prSet presAssocID="{9569DDCA-1843-4A1A-9411-098862346BD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FD9DFEE-A477-4111-8713-F29F162FE18E}" type="pres">
      <dgm:prSet presAssocID="{9569DDCA-1843-4A1A-9411-098862346BDA}" presName="desTx" presStyleLbl="alignAccFollowNode1" presStyleIdx="1" presStyleCnt="3">
        <dgm:presLayoutVars>
          <dgm:bulletEnabled val="1"/>
        </dgm:presLayoutVars>
      </dgm:prSet>
      <dgm:spPr/>
    </dgm:pt>
    <dgm:pt modelId="{1431FAC8-7FE2-4900-B38A-F137D160AEF8}" type="pres">
      <dgm:prSet presAssocID="{42412BF0-1A49-4D57-991D-E8E7B66FEEA1}" presName="space" presStyleCnt="0"/>
      <dgm:spPr/>
    </dgm:pt>
    <dgm:pt modelId="{5262FB9B-A948-4E99-8543-19A5D16A9954}" type="pres">
      <dgm:prSet presAssocID="{DBDB7B76-264E-40CF-A14E-789C3828EA35}" presName="composite" presStyleCnt="0"/>
      <dgm:spPr/>
    </dgm:pt>
    <dgm:pt modelId="{C4B5736E-3081-4D3F-815B-FD7843530620}" type="pres">
      <dgm:prSet presAssocID="{DBDB7B76-264E-40CF-A14E-789C3828EA3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C50DB46-3767-4EAD-95CE-4BC233DD7B7D}" type="pres">
      <dgm:prSet presAssocID="{DBDB7B76-264E-40CF-A14E-789C3828EA3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7596604-CB71-41F4-B1ED-59F3BBC9C624}" type="presOf" srcId="{0B007181-AB81-4D36-BC57-8B52EFA2086C}" destId="{5B147413-45EC-4FBB-8724-423DFAC490A2}" srcOrd="0" destOrd="3" presId="urn:microsoft.com/office/officeart/2005/8/layout/hList1"/>
    <dgm:cxn modelId="{EDF58F06-01DE-4FC0-8550-00300183B754}" type="presOf" srcId="{5DEDE380-1AFF-4892-8C75-75F1E007B17F}" destId="{5B147413-45EC-4FBB-8724-423DFAC490A2}" srcOrd="0" destOrd="0" presId="urn:microsoft.com/office/officeart/2005/8/layout/hList1"/>
    <dgm:cxn modelId="{3022D806-95B8-414C-AB3A-16A920051BF5}" type="presOf" srcId="{6DE6BF62-CAC2-457F-BE59-6B53A6E2F0D4}" destId="{0FD9DFEE-A477-4111-8713-F29F162FE18E}" srcOrd="0" destOrd="5" presId="urn:microsoft.com/office/officeart/2005/8/layout/hList1"/>
    <dgm:cxn modelId="{C7440F07-F65C-4B5C-9232-60F1D76936DE}" srcId="{DBDB7B76-264E-40CF-A14E-789C3828EA35}" destId="{C2E55C04-BCC1-4397-AD5F-ABA67877E3FB}" srcOrd="1" destOrd="0" parTransId="{42F7E2CB-C911-4E42-B4CD-B0B5C9763AC4}" sibTransId="{B89E62E7-4B2A-446B-B719-A2A97735F037}"/>
    <dgm:cxn modelId="{C8AED408-68C2-4505-B784-E77A1F6A6E31}" srcId="{9569DDCA-1843-4A1A-9411-098862346BDA}" destId="{6DE6BF62-CAC2-457F-BE59-6B53A6E2F0D4}" srcOrd="5" destOrd="0" parTransId="{BA7204BB-51C7-4E28-9A3A-24B79837CC14}" sibTransId="{3E5722E7-2BDF-4729-B652-04A99925FB57}"/>
    <dgm:cxn modelId="{67C9E30C-19FB-4F2A-9FE8-FB526F3E1FD2}" srcId="{9569DDCA-1843-4A1A-9411-098862346BDA}" destId="{28F4BCA8-E255-4295-84AF-48A12F02A660}" srcOrd="2" destOrd="0" parTransId="{17876B3C-2CC2-470E-A6E9-5D90E14818A3}" sibTransId="{2F0F4D60-1832-4B3E-A136-8C8E3650231C}"/>
    <dgm:cxn modelId="{6EDBF910-20F3-4F2D-A1B2-77748D49B666}" type="presOf" srcId="{5149550B-26A2-427A-B4B9-F2A8740EA96A}" destId="{0FD9DFEE-A477-4111-8713-F29F162FE18E}" srcOrd="0" destOrd="3" presId="urn:microsoft.com/office/officeart/2005/8/layout/hList1"/>
    <dgm:cxn modelId="{98118613-A8B5-429F-AF6F-4A92303EDFAE}" type="presOf" srcId="{56C94279-E6EC-40ED-B3AF-FA90E5AECA4F}" destId="{0FD9DFEE-A477-4111-8713-F29F162FE18E}" srcOrd="0" destOrd="4" presId="urn:microsoft.com/office/officeart/2005/8/layout/hList1"/>
    <dgm:cxn modelId="{76A5F719-B37B-4EE8-BE54-E4777BD8B686}" srcId="{DCA71F54-C43D-44EF-B081-D50C0655D2BC}" destId="{E8399ED0-7CFA-4586-B203-47F8891981C8}" srcOrd="1" destOrd="0" parTransId="{62282373-4C72-4DA8-84A1-7DB5B0089FEC}" sibTransId="{F7D3CD64-C2F7-4D09-9B95-159A3647FA60}"/>
    <dgm:cxn modelId="{9ED1831C-4B96-4439-B596-194C635D6D30}" srcId="{9569DDCA-1843-4A1A-9411-098862346BDA}" destId="{56C94279-E6EC-40ED-B3AF-FA90E5AECA4F}" srcOrd="4" destOrd="0" parTransId="{469196D0-F460-4426-887E-34E4C3F26673}" sibTransId="{437C48DD-97ED-498E-BB64-FBE8089F66C8}"/>
    <dgm:cxn modelId="{5F7B6137-68BA-416E-8ABF-49609D3EC35B}" type="presOf" srcId="{A083FAEC-7E8A-4636-8A55-843462F6FE58}" destId="{0FD9DFEE-A477-4111-8713-F29F162FE18E}" srcOrd="0" destOrd="6" presId="urn:microsoft.com/office/officeart/2005/8/layout/hList1"/>
    <dgm:cxn modelId="{CD96683D-59BC-44E0-B1A7-58580A42A29E}" type="presOf" srcId="{D8F9BCE7-96E0-4B68-9699-C14DA3C14C93}" destId="{9C50DB46-3767-4EAD-95CE-4BC233DD7B7D}" srcOrd="0" destOrd="0" presId="urn:microsoft.com/office/officeart/2005/8/layout/hList1"/>
    <dgm:cxn modelId="{2B441749-58ED-4494-8638-2F75A05AC5DC}" srcId="{DBDB7B76-264E-40CF-A14E-789C3828EA35}" destId="{D8F9BCE7-96E0-4B68-9699-C14DA3C14C93}" srcOrd="0" destOrd="0" parTransId="{293303A2-22C5-4E67-91F1-E0D218F6E022}" sibTransId="{51DC9338-AE31-4B33-9737-521CEDC44BC9}"/>
    <dgm:cxn modelId="{8DBBC06A-F95A-4FEA-A46A-E5C3D83601A9}" srcId="{DCA71F54-C43D-44EF-B081-D50C0655D2BC}" destId="{D6795F8D-C6F1-41A9-A3C6-6DF3B95EF2C8}" srcOrd="5" destOrd="0" parTransId="{504743B7-236E-4D92-B3BA-BC1F4ECEA435}" sibTransId="{571F0BBB-CC48-4883-85B8-CA24C0477C25}"/>
    <dgm:cxn modelId="{9E39C96B-9075-4A61-AEE7-D53DD2460B91}" srcId="{DCA71F54-C43D-44EF-B081-D50C0655D2BC}" destId="{0B007181-AB81-4D36-BC57-8B52EFA2086C}" srcOrd="3" destOrd="0" parTransId="{51FC9496-2D10-4C83-910B-2686F80759FE}" sibTransId="{F790C086-CC5B-437B-ABF1-1AC1CEF3F75D}"/>
    <dgm:cxn modelId="{5ECFDA6B-21E6-42DB-981E-50996549DF24}" type="presOf" srcId="{28F4BCA8-E255-4295-84AF-48A12F02A660}" destId="{0FD9DFEE-A477-4111-8713-F29F162FE18E}" srcOrd="0" destOrd="2" presId="urn:microsoft.com/office/officeart/2005/8/layout/hList1"/>
    <dgm:cxn modelId="{AE00156C-2EC1-44FC-81EA-8FAE9A19F855}" srcId="{210E169B-9A1E-45A0-AB60-38D3347C45C9}" destId="{DBDB7B76-264E-40CF-A14E-789C3828EA35}" srcOrd="2" destOrd="0" parTransId="{A1EA2C2E-E6B6-4BFA-A6F3-989250A5DC41}" sibTransId="{F82E5E0C-3471-448B-A75B-4D46F267FA69}"/>
    <dgm:cxn modelId="{DE438A6D-1B65-41B4-B920-D71464DBF872}" type="presOf" srcId="{210E169B-9A1E-45A0-AB60-38D3347C45C9}" destId="{6B03F508-091A-4090-A43F-B3B5384579A1}" srcOrd="0" destOrd="0" presId="urn:microsoft.com/office/officeart/2005/8/layout/hList1"/>
    <dgm:cxn modelId="{75B47E6E-BBF7-4BA4-9F9C-934E1C3A7B6A}" type="presOf" srcId="{1B3BF470-F79E-487F-8EAD-B7BD791A2FBB}" destId="{9C50DB46-3767-4EAD-95CE-4BC233DD7B7D}" srcOrd="0" destOrd="5" presId="urn:microsoft.com/office/officeart/2005/8/layout/hList1"/>
    <dgm:cxn modelId="{DA533A4F-31CA-4911-A5F3-E2569992BDBE}" type="presOf" srcId="{D6795F8D-C6F1-41A9-A3C6-6DF3B95EF2C8}" destId="{5B147413-45EC-4FBB-8724-423DFAC490A2}" srcOrd="0" destOrd="5" presId="urn:microsoft.com/office/officeart/2005/8/layout/hList1"/>
    <dgm:cxn modelId="{26F29251-A28A-4733-BBA3-7F154017D105}" type="presOf" srcId="{505AC083-853A-4C11-80E5-B8C8E0865C4A}" destId="{9C50DB46-3767-4EAD-95CE-4BC233DD7B7D}" srcOrd="0" destOrd="2" presId="urn:microsoft.com/office/officeart/2005/8/layout/hList1"/>
    <dgm:cxn modelId="{E7439078-232D-40C1-98EC-C559032EA0CB}" srcId="{210E169B-9A1E-45A0-AB60-38D3347C45C9}" destId="{DCA71F54-C43D-44EF-B081-D50C0655D2BC}" srcOrd="0" destOrd="0" parTransId="{02D633CD-B2D7-4B39-8991-3C16EF4A6645}" sibTransId="{4B378390-8EA0-4868-A4B9-A57E0AD7D7F5}"/>
    <dgm:cxn modelId="{61B3EC58-6320-4411-B612-183FB4667FF4}" type="presOf" srcId="{DCA71F54-C43D-44EF-B081-D50C0655D2BC}" destId="{99A06E34-49AC-417A-A375-2E4435898B5F}" srcOrd="0" destOrd="0" presId="urn:microsoft.com/office/officeart/2005/8/layout/hList1"/>
    <dgm:cxn modelId="{F20C497D-F77E-49DF-917A-7C8B01E8EF36}" srcId="{DBDB7B76-264E-40CF-A14E-789C3828EA35}" destId="{505AC083-853A-4C11-80E5-B8C8E0865C4A}" srcOrd="2" destOrd="0" parTransId="{E801C150-A575-4095-B453-0BAEDBC6929D}" sibTransId="{71E25C7B-4D68-4C00-9080-A945C9865152}"/>
    <dgm:cxn modelId="{C7DEA27D-3417-405E-B4B6-61355E41EDC4}" type="presOf" srcId="{DBDB7B76-264E-40CF-A14E-789C3828EA35}" destId="{C4B5736E-3081-4D3F-815B-FD7843530620}" srcOrd="0" destOrd="0" presId="urn:microsoft.com/office/officeart/2005/8/layout/hList1"/>
    <dgm:cxn modelId="{5C4B5386-BF45-4E6A-BC7D-16D06AF445B6}" srcId="{9569DDCA-1843-4A1A-9411-098862346BDA}" destId="{A083FAEC-7E8A-4636-8A55-843462F6FE58}" srcOrd="6" destOrd="0" parTransId="{BE963E62-F884-4509-9717-7CEA5E84613D}" sibTransId="{AAD57E00-55B2-4FE3-9EA8-2375148D3372}"/>
    <dgm:cxn modelId="{77F02590-8BD9-41B4-A061-A1163717378B}" type="presOf" srcId="{A289B1A1-EA49-4997-98E6-AFAF7FB313FE}" destId="{5B147413-45EC-4FBB-8724-423DFAC490A2}" srcOrd="0" destOrd="4" presId="urn:microsoft.com/office/officeart/2005/8/layout/hList1"/>
    <dgm:cxn modelId="{6A8E8694-0585-43D9-870E-D3CA52DDE389}" type="presOf" srcId="{E8399ED0-7CFA-4586-B203-47F8891981C8}" destId="{5B147413-45EC-4FBB-8724-423DFAC490A2}" srcOrd="0" destOrd="1" presId="urn:microsoft.com/office/officeart/2005/8/layout/hList1"/>
    <dgm:cxn modelId="{F7C8E794-FFD3-421B-804A-113425318484}" srcId="{DCA71F54-C43D-44EF-B081-D50C0655D2BC}" destId="{A289B1A1-EA49-4997-98E6-AFAF7FB313FE}" srcOrd="4" destOrd="0" parTransId="{1831D4AF-4B30-4712-83CE-F28D7CE08087}" sibTransId="{5D6EE461-959B-4CF8-A979-2441D18656FA}"/>
    <dgm:cxn modelId="{73CB6B99-4DAD-43EB-822E-15AB91BB1329}" srcId="{9569DDCA-1843-4A1A-9411-098862346BDA}" destId="{70924E6A-188E-4E48-B1F7-72985629EBF9}" srcOrd="0" destOrd="0" parTransId="{F25286F2-14DA-4D72-B46E-FE5E2F5F37E8}" sibTransId="{C070E21D-5785-4038-AFA4-9C956C1AA8B3}"/>
    <dgm:cxn modelId="{A092AA9F-F35D-4E6B-823E-3D0655917B1F}" srcId="{DCA71F54-C43D-44EF-B081-D50C0655D2BC}" destId="{8F2F9220-7337-48EC-8D41-5FCCCDAF4819}" srcOrd="2" destOrd="0" parTransId="{84E31C75-41C6-4EF1-8DB6-59C50AB61269}" sibTransId="{71C07F14-2FDC-47D3-93A8-264AC36F90E0}"/>
    <dgm:cxn modelId="{E59B0EA3-4B6A-4030-815B-77CE5F44318F}" type="presOf" srcId="{C2E55C04-BCC1-4397-AD5F-ABA67877E3FB}" destId="{9C50DB46-3767-4EAD-95CE-4BC233DD7B7D}" srcOrd="0" destOrd="1" presId="urn:microsoft.com/office/officeart/2005/8/layout/hList1"/>
    <dgm:cxn modelId="{5449D9A5-1E18-4EDE-A70B-0D7CAB71420F}" type="presOf" srcId="{44FE54BE-A73F-4010-9AD6-E76EEF636A6B}" destId="{0FD9DFEE-A477-4111-8713-F29F162FE18E}" srcOrd="0" destOrd="1" presId="urn:microsoft.com/office/officeart/2005/8/layout/hList1"/>
    <dgm:cxn modelId="{EB1FCAA6-A782-4A04-AB4F-FE7FF281C51E}" srcId="{DCA71F54-C43D-44EF-B081-D50C0655D2BC}" destId="{5DEDE380-1AFF-4892-8C75-75F1E007B17F}" srcOrd="0" destOrd="0" parTransId="{7D5BA2DB-81D5-4FFF-9473-0AB258213F6D}" sibTransId="{D1500A01-8C03-43B6-8500-9DF8E5F37EC7}"/>
    <dgm:cxn modelId="{BBC4EEAF-F7D8-4C6E-984E-C653626CB21F}" srcId="{DBDB7B76-264E-40CF-A14E-789C3828EA35}" destId="{1B3BF470-F79E-487F-8EAD-B7BD791A2FBB}" srcOrd="5" destOrd="0" parTransId="{B8A855BE-0EBB-4A38-B9BC-BBEB0E0F27FA}" sibTransId="{86D6B8C4-53EF-4250-860A-3A5CD54B06EC}"/>
    <dgm:cxn modelId="{F6AC75B8-265C-4361-B047-ED8D1E903E3C}" type="presOf" srcId="{70924E6A-188E-4E48-B1F7-72985629EBF9}" destId="{0FD9DFEE-A477-4111-8713-F29F162FE18E}" srcOrd="0" destOrd="0" presId="urn:microsoft.com/office/officeart/2005/8/layout/hList1"/>
    <dgm:cxn modelId="{0A0F74C4-F037-4289-8B08-62CC8069748C}" srcId="{DBDB7B76-264E-40CF-A14E-789C3828EA35}" destId="{3B6A8249-264C-4419-8A4E-AD13DFB75A13}" srcOrd="4" destOrd="0" parTransId="{F4895191-489B-4D8D-B160-7F04CB86D742}" sibTransId="{6B8E48F2-874C-4CE7-9B91-300BB77AFE29}"/>
    <dgm:cxn modelId="{76D085C8-856C-46D9-A593-B11C5C2EEC9D}" type="presOf" srcId="{8F2F9220-7337-48EC-8D41-5FCCCDAF4819}" destId="{5B147413-45EC-4FBB-8724-423DFAC490A2}" srcOrd="0" destOrd="2" presId="urn:microsoft.com/office/officeart/2005/8/layout/hList1"/>
    <dgm:cxn modelId="{158879C9-150E-45ED-88D1-9B0ED06CB532}" srcId="{9569DDCA-1843-4A1A-9411-098862346BDA}" destId="{44FE54BE-A73F-4010-9AD6-E76EEF636A6B}" srcOrd="1" destOrd="0" parTransId="{9C5E8415-4DCF-4C7A-9C1A-363FB610D677}" sibTransId="{E8D5D678-2B38-4F2C-9BDC-1C342651085D}"/>
    <dgm:cxn modelId="{A05744CD-EFCB-4D96-A540-DCD1D6A19DC8}" type="presOf" srcId="{3B6A8249-264C-4419-8A4E-AD13DFB75A13}" destId="{9C50DB46-3767-4EAD-95CE-4BC233DD7B7D}" srcOrd="0" destOrd="4" presId="urn:microsoft.com/office/officeart/2005/8/layout/hList1"/>
    <dgm:cxn modelId="{E7303CDA-A21F-4D41-B697-CAD241ED68FD}" srcId="{9569DDCA-1843-4A1A-9411-098862346BDA}" destId="{5149550B-26A2-427A-B4B9-F2A8740EA96A}" srcOrd="3" destOrd="0" parTransId="{9B2791E1-A552-471B-A0BC-DE1D3FE159E8}" sibTransId="{06898B8E-AF63-45B2-9782-70A525048473}"/>
    <dgm:cxn modelId="{4B75A2F4-0FE1-43C0-A652-206D9C295105}" type="presOf" srcId="{BD6EFBE9-6BED-4282-B6DD-3C0BF14613B8}" destId="{9C50DB46-3767-4EAD-95CE-4BC233DD7B7D}" srcOrd="0" destOrd="3" presId="urn:microsoft.com/office/officeart/2005/8/layout/hList1"/>
    <dgm:cxn modelId="{3A3892F5-DA09-49EB-AA3F-5E61CE4E0A9A}" type="presOf" srcId="{9569DDCA-1843-4A1A-9411-098862346BDA}" destId="{7F804A51-4954-437C-B6D1-76DA5038CCE6}" srcOrd="0" destOrd="0" presId="urn:microsoft.com/office/officeart/2005/8/layout/hList1"/>
    <dgm:cxn modelId="{DF2146F7-D02A-4D6F-9576-AB1EE2662DA5}" srcId="{DBDB7B76-264E-40CF-A14E-789C3828EA35}" destId="{BD6EFBE9-6BED-4282-B6DD-3C0BF14613B8}" srcOrd="3" destOrd="0" parTransId="{2A8DFB63-F3DB-4791-A119-0E65DDB5A192}" sibTransId="{D4429696-C0B8-4BB6-BB40-E7B6B11DE110}"/>
    <dgm:cxn modelId="{BCEDEAF8-6910-471B-83A8-263AE7CB4E48}" srcId="{210E169B-9A1E-45A0-AB60-38D3347C45C9}" destId="{9569DDCA-1843-4A1A-9411-098862346BDA}" srcOrd="1" destOrd="0" parTransId="{99014E78-2A46-46DA-849F-D2C7D9D3FD89}" sibTransId="{42412BF0-1A49-4D57-991D-E8E7B66FEEA1}"/>
    <dgm:cxn modelId="{E73C6073-3D71-4A6D-B2F7-F6ED705F6A27}" type="presParOf" srcId="{6B03F508-091A-4090-A43F-B3B5384579A1}" destId="{808DDCE7-E29F-4EC5-BD1F-631D878E1C96}" srcOrd="0" destOrd="0" presId="urn:microsoft.com/office/officeart/2005/8/layout/hList1"/>
    <dgm:cxn modelId="{FB4A82FE-396C-4494-91F8-F7F109AA81C7}" type="presParOf" srcId="{808DDCE7-E29F-4EC5-BD1F-631D878E1C96}" destId="{99A06E34-49AC-417A-A375-2E4435898B5F}" srcOrd="0" destOrd="0" presId="urn:microsoft.com/office/officeart/2005/8/layout/hList1"/>
    <dgm:cxn modelId="{74BAE228-63BF-4137-B2E9-66E1FB505E0B}" type="presParOf" srcId="{808DDCE7-E29F-4EC5-BD1F-631D878E1C96}" destId="{5B147413-45EC-4FBB-8724-423DFAC490A2}" srcOrd="1" destOrd="0" presId="urn:microsoft.com/office/officeart/2005/8/layout/hList1"/>
    <dgm:cxn modelId="{A3DC20DB-B36D-4ECE-B548-B8DDAA758263}" type="presParOf" srcId="{6B03F508-091A-4090-A43F-B3B5384579A1}" destId="{3C6CCE91-4DFC-4032-8B2C-70C7F9C94242}" srcOrd="1" destOrd="0" presId="urn:microsoft.com/office/officeart/2005/8/layout/hList1"/>
    <dgm:cxn modelId="{1FDDBF5F-BE66-4627-B20B-940C959CA984}" type="presParOf" srcId="{6B03F508-091A-4090-A43F-B3B5384579A1}" destId="{C2AF9F08-382F-4A0B-881B-6F4EFC2CF8D5}" srcOrd="2" destOrd="0" presId="urn:microsoft.com/office/officeart/2005/8/layout/hList1"/>
    <dgm:cxn modelId="{059E700C-9A15-4C14-89A7-0C9E0369CB76}" type="presParOf" srcId="{C2AF9F08-382F-4A0B-881B-6F4EFC2CF8D5}" destId="{7F804A51-4954-437C-B6D1-76DA5038CCE6}" srcOrd="0" destOrd="0" presId="urn:microsoft.com/office/officeart/2005/8/layout/hList1"/>
    <dgm:cxn modelId="{93E6171B-6143-4098-86AF-785E51B125AD}" type="presParOf" srcId="{C2AF9F08-382F-4A0B-881B-6F4EFC2CF8D5}" destId="{0FD9DFEE-A477-4111-8713-F29F162FE18E}" srcOrd="1" destOrd="0" presId="urn:microsoft.com/office/officeart/2005/8/layout/hList1"/>
    <dgm:cxn modelId="{E9F19E12-9E8C-49F1-B53F-3A163814BCEF}" type="presParOf" srcId="{6B03F508-091A-4090-A43F-B3B5384579A1}" destId="{1431FAC8-7FE2-4900-B38A-F137D160AEF8}" srcOrd="3" destOrd="0" presId="urn:microsoft.com/office/officeart/2005/8/layout/hList1"/>
    <dgm:cxn modelId="{2304A7D7-33AE-44B4-A970-EC383E4D8306}" type="presParOf" srcId="{6B03F508-091A-4090-A43F-B3B5384579A1}" destId="{5262FB9B-A948-4E99-8543-19A5D16A9954}" srcOrd="4" destOrd="0" presId="urn:microsoft.com/office/officeart/2005/8/layout/hList1"/>
    <dgm:cxn modelId="{16B48C10-F7BA-45EF-A45C-97B5B487090F}" type="presParOf" srcId="{5262FB9B-A948-4E99-8543-19A5D16A9954}" destId="{C4B5736E-3081-4D3F-815B-FD7843530620}" srcOrd="0" destOrd="0" presId="urn:microsoft.com/office/officeart/2005/8/layout/hList1"/>
    <dgm:cxn modelId="{A38E76F2-4494-4DD1-924F-9FB53456E767}" type="presParOf" srcId="{5262FB9B-A948-4E99-8543-19A5D16A9954}" destId="{9C50DB46-3767-4EAD-95CE-4BC233DD7B7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71B149E-8A12-49F0-A9EE-54FC29CF26B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</dgm:pt>
    <dgm:pt modelId="{38320475-991A-42CB-BB48-252C9E06ACFD}">
      <dgm:prSet phldrT="[Text]"/>
      <dgm:spPr/>
      <dgm:t>
        <a:bodyPr/>
        <a:lstStyle/>
        <a:p>
          <a:r>
            <a:rPr lang="en-US" dirty="0"/>
            <a:t>Infection</a:t>
          </a:r>
        </a:p>
      </dgm:t>
    </dgm:pt>
    <dgm:pt modelId="{31A1DC07-6E77-4285-BF2E-D4A8861B2461}" type="parTrans" cxnId="{DFC0B753-6714-453F-8EB4-8AA9A2658EC3}">
      <dgm:prSet/>
      <dgm:spPr/>
      <dgm:t>
        <a:bodyPr/>
        <a:lstStyle/>
        <a:p>
          <a:endParaRPr lang="en-US"/>
        </a:p>
      </dgm:t>
    </dgm:pt>
    <dgm:pt modelId="{02BD8C2A-8DC2-4A69-B502-3C89BCF67B85}" type="sibTrans" cxnId="{DFC0B753-6714-453F-8EB4-8AA9A2658EC3}">
      <dgm:prSet/>
      <dgm:spPr/>
      <dgm:t>
        <a:bodyPr/>
        <a:lstStyle/>
        <a:p>
          <a:endParaRPr lang="en-US"/>
        </a:p>
      </dgm:t>
    </dgm:pt>
    <dgm:pt modelId="{86D212AA-3E37-4EE2-B6CC-E648BAA8A19F}">
      <dgm:prSet phldrT="[Text]"/>
      <dgm:spPr/>
      <dgm:t>
        <a:bodyPr/>
        <a:lstStyle/>
        <a:p>
          <a:r>
            <a:rPr lang="en-US" dirty="0"/>
            <a:t>Latency</a:t>
          </a:r>
        </a:p>
      </dgm:t>
    </dgm:pt>
    <dgm:pt modelId="{D62B0101-68F0-4A26-ABFC-3DD0134CD64D}" type="parTrans" cxnId="{DAB8EAE2-AADA-41B3-9406-4CE7DC3A669D}">
      <dgm:prSet/>
      <dgm:spPr/>
      <dgm:t>
        <a:bodyPr/>
        <a:lstStyle/>
        <a:p>
          <a:endParaRPr lang="en-US"/>
        </a:p>
      </dgm:t>
    </dgm:pt>
    <dgm:pt modelId="{1AE5EE02-CB7F-455B-B44D-E8EE219BA596}" type="sibTrans" cxnId="{DAB8EAE2-AADA-41B3-9406-4CE7DC3A669D}">
      <dgm:prSet/>
      <dgm:spPr/>
      <dgm:t>
        <a:bodyPr/>
        <a:lstStyle/>
        <a:p>
          <a:endParaRPr lang="en-US"/>
        </a:p>
      </dgm:t>
    </dgm:pt>
    <dgm:pt modelId="{F8F73401-6D35-4ED4-946A-64D77F238CC6}">
      <dgm:prSet phldrT="[Text]"/>
      <dgm:spPr/>
      <dgm:t>
        <a:bodyPr/>
        <a:lstStyle/>
        <a:p>
          <a:r>
            <a:rPr lang="en-US" dirty="0"/>
            <a:t>Recovery</a:t>
          </a:r>
        </a:p>
      </dgm:t>
    </dgm:pt>
    <dgm:pt modelId="{77A9A413-7546-4B4F-8FF2-C85D2184759B}" type="parTrans" cxnId="{5FBF674F-B248-4B92-91B3-9269AF86EE58}">
      <dgm:prSet/>
      <dgm:spPr/>
      <dgm:t>
        <a:bodyPr/>
        <a:lstStyle/>
        <a:p>
          <a:endParaRPr lang="en-US"/>
        </a:p>
      </dgm:t>
    </dgm:pt>
    <dgm:pt modelId="{8DBA6321-558C-46D3-BB5A-A6A3176E03C0}" type="sibTrans" cxnId="{5FBF674F-B248-4B92-91B3-9269AF86EE58}">
      <dgm:prSet/>
      <dgm:spPr/>
      <dgm:t>
        <a:bodyPr/>
        <a:lstStyle/>
        <a:p>
          <a:endParaRPr lang="en-US"/>
        </a:p>
      </dgm:t>
    </dgm:pt>
    <dgm:pt modelId="{5D1AB475-AA5B-4F7D-BBB4-959CA305AB34}">
      <dgm:prSet phldrT="[Text]"/>
      <dgm:spPr/>
      <dgm:t>
        <a:bodyPr/>
        <a:lstStyle/>
        <a:p>
          <a:r>
            <a:rPr lang="en-US" dirty="0"/>
            <a:t>Susceptible individuals have a chance of becoming infected given by </a:t>
          </a:r>
          <a:r>
            <a:rPr lang="en-US" i="1" dirty="0">
              <a:latin typeface="Symbol" panose="05050102010706020507" pitchFamily="18" charset="2"/>
            </a:rPr>
            <a:t>l</a:t>
          </a:r>
          <a:r>
            <a:rPr lang="en-US" dirty="0"/>
            <a:t>.</a:t>
          </a:r>
        </a:p>
      </dgm:t>
    </dgm:pt>
    <dgm:pt modelId="{40747EF0-FBDA-4ED6-9B1E-8C5B5B13468C}" type="parTrans" cxnId="{7A228F37-C836-4652-90DA-4B14CB2F7274}">
      <dgm:prSet/>
      <dgm:spPr/>
      <dgm:t>
        <a:bodyPr/>
        <a:lstStyle/>
        <a:p>
          <a:endParaRPr lang="en-US"/>
        </a:p>
      </dgm:t>
    </dgm:pt>
    <dgm:pt modelId="{8C13BEC7-C552-4811-A2C7-EC46FF48FBC2}" type="sibTrans" cxnId="{7A228F37-C836-4652-90DA-4B14CB2F7274}">
      <dgm:prSet/>
      <dgm:spPr/>
      <dgm:t>
        <a:bodyPr/>
        <a:lstStyle/>
        <a:p>
          <a:endParaRPr lang="en-US"/>
        </a:p>
      </dgm:t>
    </dgm:pt>
    <dgm:pt modelId="{0A126FD9-BB30-4278-BF5D-A0AEA9A24516}">
      <dgm:prSet phldrT="[Text]"/>
      <dgm:spPr/>
      <dgm:t>
        <a:bodyPr/>
        <a:lstStyle/>
        <a:p>
          <a:r>
            <a:rPr lang="en-US" dirty="0"/>
            <a:t>Exposed individuals become infectious with probability </a:t>
          </a:r>
          <a:r>
            <a:rPr lang="en-US" i="1" dirty="0">
              <a:latin typeface="Symbol" panose="05050102010706020507" pitchFamily="18" charset="2"/>
            </a:rPr>
            <a:t>g</a:t>
          </a:r>
          <a:r>
            <a:rPr lang="en-US" dirty="0"/>
            <a:t>. </a:t>
          </a:r>
        </a:p>
      </dgm:t>
    </dgm:pt>
    <dgm:pt modelId="{4A5915CA-613B-44AA-AEB9-B1005FDCA9B2}" type="parTrans" cxnId="{24E4B5C5-E666-4A3D-91DD-67FDA0159E40}">
      <dgm:prSet/>
      <dgm:spPr/>
      <dgm:t>
        <a:bodyPr/>
        <a:lstStyle/>
        <a:p>
          <a:endParaRPr lang="en-US"/>
        </a:p>
      </dgm:t>
    </dgm:pt>
    <dgm:pt modelId="{BAC5CD3F-4EE1-4F68-A00F-0A3AE6F355FA}" type="sibTrans" cxnId="{24E4B5C5-E666-4A3D-91DD-67FDA0159E40}">
      <dgm:prSet/>
      <dgm:spPr/>
      <dgm:t>
        <a:bodyPr/>
        <a:lstStyle/>
        <a:p>
          <a:endParaRPr lang="en-US"/>
        </a:p>
      </dgm:t>
    </dgm:pt>
    <dgm:pt modelId="{5531F98B-8827-4836-8432-910DB4A3158B}">
      <dgm:prSet phldrT="[Text]"/>
      <dgm:spPr/>
      <dgm:t>
        <a:bodyPr/>
        <a:lstStyle/>
        <a:p>
          <a:r>
            <a:rPr lang="en-US" dirty="0"/>
            <a:t>Infectious individuals recover with probability </a:t>
          </a:r>
          <a:r>
            <a:rPr lang="en-US" i="1" dirty="0">
              <a:latin typeface="Symbol" panose="05050102010706020507" pitchFamily="18" charset="2"/>
            </a:rPr>
            <a:t>m</a:t>
          </a:r>
          <a:r>
            <a:rPr lang="en-US" i="1" dirty="0"/>
            <a:t>.</a:t>
          </a:r>
        </a:p>
      </dgm:t>
    </dgm:pt>
    <dgm:pt modelId="{7DD720A2-C885-40BD-BFFC-8EB9937FEAD9}" type="parTrans" cxnId="{8A07ED94-F144-4F2C-913D-181AF380AE08}">
      <dgm:prSet/>
      <dgm:spPr/>
      <dgm:t>
        <a:bodyPr/>
        <a:lstStyle/>
        <a:p>
          <a:endParaRPr lang="en-US"/>
        </a:p>
      </dgm:t>
    </dgm:pt>
    <dgm:pt modelId="{1CC75F27-0F15-45C5-8AC6-6EAB1E248564}" type="sibTrans" cxnId="{8A07ED94-F144-4F2C-913D-181AF380AE08}">
      <dgm:prSet/>
      <dgm:spPr/>
      <dgm:t>
        <a:bodyPr/>
        <a:lstStyle/>
        <a:p>
          <a:endParaRPr lang="en-US"/>
        </a:p>
      </dgm:t>
    </dgm:pt>
    <dgm:pt modelId="{732D85E4-C359-45AB-B777-65B71BA141A6}" type="pres">
      <dgm:prSet presAssocID="{071B149E-8A12-49F0-A9EE-54FC29CF26B9}" presName="Name0" presStyleCnt="0">
        <dgm:presLayoutVars>
          <dgm:dir/>
          <dgm:animLvl val="lvl"/>
          <dgm:resizeHandles val="exact"/>
        </dgm:presLayoutVars>
      </dgm:prSet>
      <dgm:spPr/>
    </dgm:pt>
    <dgm:pt modelId="{1CBD7BE0-685B-4D73-9691-46760B7209CC}" type="pres">
      <dgm:prSet presAssocID="{38320475-991A-42CB-BB48-252C9E06ACFD}" presName="linNode" presStyleCnt="0"/>
      <dgm:spPr/>
    </dgm:pt>
    <dgm:pt modelId="{858384A0-3E42-40F7-B360-C4D3067DA8AE}" type="pres">
      <dgm:prSet presAssocID="{38320475-991A-42CB-BB48-252C9E06ACF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2A40A25-E39E-4DBA-8453-971DC7B5933C}" type="pres">
      <dgm:prSet presAssocID="{38320475-991A-42CB-BB48-252C9E06ACFD}" presName="descendantText" presStyleLbl="alignAccFollowNode1" presStyleIdx="0" presStyleCnt="3">
        <dgm:presLayoutVars>
          <dgm:bulletEnabled val="1"/>
        </dgm:presLayoutVars>
      </dgm:prSet>
      <dgm:spPr/>
    </dgm:pt>
    <dgm:pt modelId="{7F53BBAB-699A-4DB5-9573-E3EA1F3EBA1C}" type="pres">
      <dgm:prSet presAssocID="{02BD8C2A-8DC2-4A69-B502-3C89BCF67B85}" presName="sp" presStyleCnt="0"/>
      <dgm:spPr/>
    </dgm:pt>
    <dgm:pt modelId="{A434016C-DF0C-4C3F-BCA2-67063DD9FD2F}" type="pres">
      <dgm:prSet presAssocID="{86D212AA-3E37-4EE2-B6CC-E648BAA8A19F}" presName="linNode" presStyleCnt="0"/>
      <dgm:spPr/>
    </dgm:pt>
    <dgm:pt modelId="{B6D05B78-82AA-4B56-A782-55C2C3BEFF63}" type="pres">
      <dgm:prSet presAssocID="{86D212AA-3E37-4EE2-B6CC-E648BAA8A19F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B791086-49BC-4B37-A253-1621325FC924}" type="pres">
      <dgm:prSet presAssocID="{86D212AA-3E37-4EE2-B6CC-E648BAA8A19F}" presName="descendantText" presStyleLbl="alignAccFollowNode1" presStyleIdx="1" presStyleCnt="3">
        <dgm:presLayoutVars>
          <dgm:bulletEnabled val="1"/>
        </dgm:presLayoutVars>
      </dgm:prSet>
      <dgm:spPr/>
    </dgm:pt>
    <dgm:pt modelId="{00835398-F7EA-4BDB-B5E4-C2486B2DFADA}" type="pres">
      <dgm:prSet presAssocID="{1AE5EE02-CB7F-455B-B44D-E8EE219BA596}" presName="sp" presStyleCnt="0"/>
      <dgm:spPr/>
    </dgm:pt>
    <dgm:pt modelId="{B54B577E-DBEC-4E14-ADAA-642979E8869A}" type="pres">
      <dgm:prSet presAssocID="{F8F73401-6D35-4ED4-946A-64D77F238CC6}" presName="linNode" presStyleCnt="0"/>
      <dgm:spPr/>
    </dgm:pt>
    <dgm:pt modelId="{7E1EBAAF-A7C3-46FB-93C5-AB2BB34DE743}" type="pres">
      <dgm:prSet presAssocID="{F8F73401-6D35-4ED4-946A-64D77F238CC6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95179BF-0057-4445-BEF0-CB2748DFD770}" type="pres">
      <dgm:prSet presAssocID="{F8F73401-6D35-4ED4-946A-64D77F238CC6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BAAC0A00-3754-48E7-A0B4-6852FABD18F6}" type="presOf" srcId="{0A126FD9-BB30-4278-BF5D-A0AEA9A24516}" destId="{3B791086-49BC-4B37-A253-1621325FC924}" srcOrd="0" destOrd="0" presId="urn:microsoft.com/office/officeart/2005/8/layout/vList5"/>
    <dgm:cxn modelId="{C0D2740C-2881-4E60-9E24-AF6C678E0315}" type="presOf" srcId="{071B149E-8A12-49F0-A9EE-54FC29CF26B9}" destId="{732D85E4-C359-45AB-B777-65B71BA141A6}" srcOrd="0" destOrd="0" presId="urn:microsoft.com/office/officeart/2005/8/layout/vList5"/>
    <dgm:cxn modelId="{8E50DF32-7D34-485E-A8EF-5BF7B44C2C9A}" type="presOf" srcId="{5531F98B-8827-4836-8432-910DB4A3158B}" destId="{B95179BF-0057-4445-BEF0-CB2748DFD770}" srcOrd="0" destOrd="0" presId="urn:microsoft.com/office/officeart/2005/8/layout/vList5"/>
    <dgm:cxn modelId="{7A228F37-C836-4652-90DA-4B14CB2F7274}" srcId="{38320475-991A-42CB-BB48-252C9E06ACFD}" destId="{5D1AB475-AA5B-4F7D-BBB4-959CA305AB34}" srcOrd="0" destOrd="0" parTransId="{40747EF0-FBDA-4ED6-9B1E-8C5B5B13468C}" sibTransId="{8C13BEC7-C552-4811-A2C7-EC46FF48FBC2}"/>
    <dgm:cxn modelId="{5FBF674F-B248-4B92-91B3-9269AF86EE58}" srcId="{071B149E-8A12-49F0-A9EE-54FC29CF26B9}" destId="{F8F73401-6D35-4ED4-946A-64D77F238CC6}" srcOrd="2" destOrd="0" parTransId="{77A9A413-7546-4B4F-8FF2-C85D2184759B}" sibTransId="{8DBA6321-558C-46D3-BB5A-A6A3176E03C0}"/>
    <dgm:cxn modelId="{DFC0B753-6714-453F-8EB4-8AA9A2658EC3}" srcId="{071B149E-8A12-49F0-A9EE-54FC29CF26B9}" destId="{38320475-991A-42CB-BB48-252C9E06ACFD}" srcOrd="0" destOrd="0" parTransId="{31A1DC07-6E77-4285-BF2E-D4A8861B2461}" sibTransId="{02BD8C2A-8DC2-4A69-B502-3C89BCF67B85}"/>
    <dgm:cxn modelId="{C029C38A-EF7E-4862-A534-C2575E296DBD}" type="presOf" srcId="{5D1AB475-AA5B-4F7D-BBB4-959CA305AB34}" destId="{72A40A25-E39E-4DBA-8453-971DC7B5933C}" srcOrd="0" destOrd="0" presId="urn:microsoft.com/office/officeart/2005/8/layout/vList5"/>
    <dgm:cxn modelId="{8A07ED94-F144-4F2C-913D-181AF380AE08}" srcId="{F8F73401-6D35-4ED4-946A-64D77F238CC6}" destId="{5531F98B-8827-4836-8432-910DB4A3158B}" srcOrd="0" destOrd="0" parTransId="{7DD720A2-C885-40BD-BFFC-8EB9937FEAD9}" sibTransId="{1CC75F27-0F15-45C5-8AC6-6EAB1E248564}"/>
    <dgm:cxn modelId="{7A2AA0AA-EB7D-4326-B2F6-0271FDA676CB}" type="presOf" srcId="{F8F73401-6D35-4ED4-946A-64D77F238CC6}" destId="{7E1EBAAF-A7C3-46FB-93C5-AB2BB34DE743}" srcOrd="0" destOrd="0" presId="urn:microsoft.com/office/officeart/2005/8/layout/vList5"/>
    <dgm:cxn modelId="{24E4B5C5-E666-4A3D-91DD-67FDA0159E40}" srcId="{86D212AA-3E37-4EE2-B6CC-E648BAA8A19F}" destId="{0A126FD9-BB30-4278-BF5D-A0AEA9A24516}" srcOrd="0" destOrd="0" parTransId="{4A5915CA-613B-44AA-AEB9-B1005FDCA9B2}" sibTransId="{BAC5CD3F-4EE1-4F68-A00F-0A3AE6F355FA}"/>
    <dgm:cxn modelId="{1356CEC5-928C-45AE-BF3F-E284A90BC545}" type="presOf" srcId="{38320475-991A-42CB-BB48-252C9E06ACFD}" destId="{858384A0-3E42-40F7-B360-C4D3067DA8AE}" srcOrd="0" destOrd="0" presId="urn:microsoft.com/office/officeart/2005/8/layout/vList5"/>
    <dgm:cxn modelId="{DAB8EAE2-AADA-41B3-9406-4CE7DC3A669D}" srcId="{071B149E-8A12-49F0-A9EE-54FC29CF26B9}" destId="{86D212AA-3E37-4EE2-B6CC-E648BAA8A19F}" srcOrd="1" destOrd="0" parTransId="{D62B0101-68F0-4A26-ABFC-3DD0134CD64D}" sibTransId="{1AE5EE02-CB7F-455B-B44D-E8EE219BA596}"/>
    <dgm:cxn modelId="{6840E6EA-C6B6-435E-A5EB-698AEBC56420}" type="presOf" srcId="{86D212AA-3E37-4EE2-B6CC-E648BAA8A19F}" destId="{B6D05B78-82AA-4B56-A782-55C2C3BEFF63}" srcOrd="0" destOrd="0" presId="urn:microsoft.com/office/officeart/2005/8/layout/vList5"/>
    <dgm:cxn modelId="{CCC80DE8-0750-4A3D-A6BF-CB354D318343}" type="presParOf" srcId="{732D85E4-C359-45AB-B777-65B71BA141A6}" destId="{1CBD7BE0-685B-4D73-9691-46760B7209CC}" srcOrd="0" destOrd="0" presId="urn:microsoft.com/office/officeart/2005/8/layout/vList5"/>
    <dgm:cxn modelId="{F34B3199-4F8F-4484-833F-69E500A0A3C5}" type="presParOf" srcId="{1CBD7BE0-685B-4D73-9691-46760B7209CC}" destId="{858384A0-3E42-40F7-B360-C4D3067DA8AE}" srcOrd="0" destOrd="0" presId="urn:microsoft.com/office/officeart/2005/8/layout/vList5"/>
    <dgm:cxn modelId="{FBD07665-A982-471B-9475-8A02B34993CF}" type="presParOf" srcId="{1CBD7BE0-685B-4D73-9691-46760B7209CC}" destId="{72A40A25-E39E-4DBA-8453-971DC7B5933C}" srcOrd="1" destOrd="0" presId="urn:microsoft.com/office/officeart/2005/8/layout/vList5"/>
    <dgm:cxn modelId="{F9D88760-6020-420B-ABBB-9A8EC8ABFDBF}" type="presParOf" srcId="{732D85E4-C359-45AB-B777-65B71BA141A6}" destId="{7F53BBAB-699A-4DB5-9573-E3EA1F3EBA1C}" srcOrd="1" destOrd="0" presId="urn:microsoft.com/office/officeart/2005/8/layout/vList5"/>
    <dgm:cxn modelId="{E248333A-99CC-4969-A73C-C8A24C5610A8}" type="presParOf" srcId="{732D85E4-C359-45AB-B777-65B71BA141A6}" destId="{A434016C-DF0C-4C3F-BCA2-67063DD9FD2F}" srcOrd="2" destOrd="0" presId="urn:microsoft.com/office/officeart/2005/8/layout/vList5"/>
    <dgm:cxn modelId="{8500BC4F-3529-4955-AAC7-E359CAF90B45}" type="presParOf" srcId="{A434016C-DF0C-4C3F-BCA2-67063DD9FD2F}" destId="{B6D05B78-82AA-4B56-A782-55C2C3BEFF63}" srcOrd="0" destOrd="0" presId="urn:microsoft.com/office/officeart/2005/8/layout/vList5"/>
    <dgm:cxn modelId="{6DFC806A-5D30-4A96-A11C-B8118C1DA973}" type="presParOf" srcId="{A434016C-DF0C-4C3F-BCA2-67063DD9FD2F}" destId="{3B791086-49BC-4B37-A253-1621325FC924}" srcOrd="1" destOrd="0" presId="urn:microsoft.com/office/officeart/2005/8/layout/vList5"/>
    <dgm:cxn modelId="{F4FE5115-7623-465A-AA81-D33EC36C1E0D}" type="presParOf" srcId="{732D85E4-C359-45AB-B777-65B71BA141A6}" destId="{00835398-F7EA-4BDB-B5E4-C2486B2DFADA}" srcOrd="3" destOrd="0" presId="urn:microsoft.com/office/officeart/2005/8/layout/vList5"/>
    <dgm:cxn modelId="{B943D2A0-E7A4-42B1-A3F9-24951D54AD44}" type="presParOf" srcId="{732D85E4-C359-45AB-B777-65B71BA141A6}" destId="{B54B577E-DBEC-4E14-ADAA-642979E8869A}" srcOrd="4" destOrd="0" presId="urn:microsoft.com/office/officeart/2005/8/layout/vList5"/>
    <dgm:cxn modelId="{49EF18CD-3190-4195-B2E0-1EEB1633C6CA}" type="presParOf" srcId="{B54B577E-DBEC-4E14-ADAA-642979E8869A}" destId="{7E1EBAAF-A7C3-46FB-93C5-AB2BB34DE743}" srcOrd="0" destOrd="0" presId="urn:microsoft.com/office/officeart/2005/8/layout/vList5"/>
    <dgm:cxn modelId="{E7C55F09-5E0B-4141-B08D-6B239D132549}" type="presParOf" srcId="{B54B577E-DBEC-4E14-ADAA-642979E8869A}" destId="{B95179BF-0057-4445-BEF0-CB2748DFD77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00A834-282A-4FA9-846F-CCA256C21BFC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D890B667-9594-4548-8FE0-43F9DBFB4290}">
      <dgm:prSet phldrT="[Text]" custT="1"/>
      <dgm:spPr/>
      <dgm:t>
        <a:bodyPr/>
        <a:lstStyle/>
        <a:p>
          <a:r>
            <a:rPr lang="en-US" altLang="en-US" sz="2000" b="1" dirty="0"/>
            <a:t>Host</a:t>
          </a:r>
          <a:endParaRPr lang="en-US" sz="2000" dirty="0"/>
        </a:p>
      </dgm:t>
    </dgm:pt>
    <dgm:pt modelId="{884B55C6-E615-4BB3-B806-1BDCBC23C42C}" type="parTrans" cxnId="{737AEA8C-97FF-40D5-BB0F-49DB5FE0CC9E}">
      <dgm:prSet/>
      <dgm:spPr/>
      <dgm:t>
        <a:bodyPr/>
        <a:lstStyle/>
        <a:p>
          <a:endParaRPr lang="en-US"/>
        </a:p>
      </dgm:t>
    </dgm:pt>
    <dgm:pt modelId="{6A86C92B-4E42-4884-B8E6-D836253A8ECF}" type="sibTrans" cxnId="{737AEA8C-97FF-40D5-BB0F-49DB5FE0CC9E}">
      <dgm:prSet/>
      <dgm:spPr/>
      <dgm:t>
        <a:bodyPr/>
        <a:lstStyle/>
        <a:p>
          <a:endParaRPr lang="en-US"/>
        </a:p>
      </dgm:t>
    </dgm:pt>
    <dgm:pt modelId="{9BCEF463-24A1-4A2C-9AF6-2F85C5089CE6}">
      <dgm:prSet phldrT="[Text]" custT="1"/>
      <dgm:spPr/>
      <dgm:t>
        <a:bodyPr/>
        <a:lstStyle/>
        <a:p>
          <a:r>
            <a:rPr lang="en-US" altLang="en-US" sz="2000" b="1" dirty="0"/>
            <a:t>Pathogen</a:t>
          </a:r>
          <a:endParaRPr lang="en-US" sz="2000" dirty="0"/>
        </a:p>
      </dgm:t>
    </dgm:pt>
    <dgm:pt modelId="{AB90C15A-8415-4C45-A963-F28B2021CD76}" type="parTrans" cxnId="{3DDABF5F-B877-4C4A-89E9-014B71B5DA73}">
      <dgm:prSet/>
      <dgm:spPr/>
      <dgm:t>
        <a:bodyPr/>
        <a:lstStyle/>
        <a:p>
          <a:endParaRPr lang="en-US"/>
        </a:p>
      </dgm:t>
    </dgm:pt>
    <dgm:pt modelId="{2EFF63A6-5722-4538-86E9-0CC377EA3004}" type="sibTrans" cxnId="{3DDABF5F-B877-4C4A-89E9-014B71B5DA73}">
      <dgm:prSet/>
      <dgm:spPr/>
      <dgm:t>
        <a:bodyPr/>
        <a:lstStyle/>
        <a:p>
          <a:endParaRPr lang="en-US"/>
        </a:p>
      </dgm:t>
    </dgm:pt>
    <dgm:pt modelId="{4A2F9449-3630-4CB4-AA95-06BDA89EDE21}">
      <dgm:prSet phldrT="[Text]" custT="1"/>
      <dgm:spPr/>
      <dgm:t>
        <a:bodyPr/>
        <a:lstStyle/>
        <a:p>
          <a:r>
            <a:rPr lang="en-US" altLang="en-US" sz="2000" b="1" dirty="0"/>
            <a:t>Environment</a:t>
          </a:r>
        </a:p>
      </dgm:t>
    </dgm:pt>
    <dgm:pt modelId="{863DCECB-22F5-4313-8B2C-30CA3B68B637}" type="parTrans" cxnId="{C9E4000F-D004-400F-9B64-D6CCF24A206B}">
      <dgm:prSet/>
      <dgm:spPr/>
      <dgm:t>
        <a:bodyPr/>
        <a:lstStyle/>
        <a:p>
          <a:endParaRPr lang="en-US"/>
        </a:p>
      </dgm:t>
    </dgm:pt>
    <dgm:pt modelId="{37C6D131-5D79-4E35-992B-04D39D6B95DC}" type="sibTrans" cxnId="{C9E4000F-D004-400F-9B64-D6CCF24A206B}">
      <dgm:prSet/>
      <dgm:spPr/>
      <dgm:t>
        <a:bodyPr/>
        <a:lstStyle/>
        <a:p>
          <a:endParaRPr lang="en-US"/>
        </a:p>
      </dgm:t>
    </dgm:pt>
    <dgm:pt modelId="{3070D397-D3D9-488A-81CC-8B307E3BA11A}">
      <dgm:prSet phldrT="[Text]" custT="1"/>
      <dgm:spPr/>
      <dgm:t>
        <a:bodyPr/>
        <a:lstStyle/>
        <a:p>
          <a:r>
            <a:rPr lang="en-US" sz="1800" dirty="0"/>
            <a:t>Demographics</a:t>
          </a:r>
        </a:p>
      </dgm:t>
    </dgm:pt>
    <dgm:pt modelId="{5A12DEA2-B424-4CA7-A2F1-CC6404BB439A}" type="parTrans" cxnId="{E554CE2C-682F-47BA-ABB8-7DE24B9CD137}">
      <dgm:prSet/>
      <dgm:spPr/>
      <dgm:t>
        <a:bodyPr/>
        <a:lstStyle/>
        <a:p>
          <a:endParaRPr lang="en-US"/>
        </a:p>
      </dgm:t>
    </dgm:pt>
    <dgm:pt modelId="{DF60603D-BE63-42D0-8184-449E693557BE}" type="sibTrans" cxnId="{E554CE2C-682F-47BA-ABB8-7DE24B9CD137}">
      <dgm:prSet/>
      <dgm:spPr/>
      <dgm:t>
        <a:bodyPr/>
        <a:lstStyle/>
        <a:p>
          <a:endParaRPr lang="en-US"/>
        </a:p>
      </dgm:t>
    </dgm:pt>
    <dgm:pt modelId="{9FA084A7-6B7E-4F75-88F1-E3619DF88CE6}">
      <dgm:prSet phldrT="[Text]" custT="1"/>
      <dgm:spPr/>
      <dgm:t>
        <a:bodyPr/>
        <a:lstStyle/>
        <a:p>
          <a:r>
            <a:rPr lang="en-US" sz="1800" dirty="0"/>
            <a:t>Socioeconomic status</a:t>
          </a:r>
        </a:p>
      </dgm:t>
    </dgm:pt>
    <dgm:pt modelId="{57C9C44F-5817-45E7-B50F-00DDB72F5121}" type="parTrans" cxnId="{631AD74C-7E1B-46ED-8C54-F404ADD8151B}">
      <dgm:prSet/>
      <dgm:spPr/>
      <dgm:t>
        <a:bodyPr/>
        <a:lstStyle/>
        <a:p>
          <a:endParaRPr lang="en-US"/>
        </a:p>
      </dgm:t>
    </dgm:pt>
    <dgm:pt modelId="{22DDEEC1-8A26-40BB-9CC9-C99F4E3BCCAA}" type="sibTrans" cxnId="{631AD74C-7E1B-46ED-8C54-F404ADD8151B}">
      <dgm:prSet/>
      <dgm:spPr/>
      <dgm:t>
        <a:bodyPr/>
        <a:lstStyle/>
        <a:p>
          <a:endParaRPr lang="en-US"/>
        </a:p>
      </dgm:t>
    </dgm:pt>
    <dgm:pt modelId="{E2E291A4-C927-4256-B196-16341428E376}">
      <dgm:prSet phldrT="[Text]" custT="1"/>
      <dgm:spPr/>
      <dgm:t>
        <a:bodyPr/>
        <a:lstStyle/>
        <a:p>
          <a:r>
            <a:rPr lang="en-US" sz="1800" dirty="0"/>
            <a:t>Life cycle</a:t>
          </a:r>
        </a:p>
      </dgm:t>
    </dgm:pt>
    <dgm:pt modelId="{8A786043-5FEC-4873-80DB-5D6AB753125B}" type="parTrans" cxnId="{6866C4B4-8FFE-42FB-A29F-1BA80FC2AAD5}">
      <dgm:prSet/>
      <dgm:spPr/>
      <dgm:t>
        <a:bodyPr/>
        <a:lstStyle/>
        <a:p>
          <a:endParaRPr lang="en-US"/>
        </a:p>
      </dgm:t>
    </dgm:pt>
    <dgm:pt modelId="{49E85A28-4846-4438-A2A0-E399A0071FC1}" type="sibTrans" cxnId="{6866C4B4-8FFE-42FB-A29F-1BA80FC2AAD5}">
      <dgm:prSet/>
      <dgm:spPr/>
      <dgm:t>
        <a:bodyPr/>
        <a:lstStyle/>
        <a:p>
          <a:endParaRPr lang="en-US"/>
        </a:p>
      </dgm:t>
    </dgm:pt>
    <dgm:pt modelId="{493647FF-A739-4ACD-ABB5-3A4DA3D203B2}">
      <dgm:prSet phldrT="[Text]" custT="1"/>
      <dgm:spPr/>
      <dgm:t>
        <a:bodyPr/>
        <a:lstStyle/>
        <a:p>
          <a:r>
            <a:rPr lang="en-US" sz="1800" dirty="0"/>
            <a:t>Genetics</a:t>
          </a:r>
        </a:p>
      </dgm:t>
    </dgm:pt>
    <dgm:pt modelId="{B4EFF42F-31C8-454E-A36C-E849E978254C}" type="parTrans" cxnId="{5A06AB80-1C89-4657-A6FF-A712D39E0104}">
      <dgm:prSet/>
      <dgm:spPr/>
      <dgm:t>
        <a:bodyPr/>
        <a:lstStyle/>
        <a:p>
          <a:endParaRPr lang="en-US"/>
        </a:p>
      </dgm:t>
    </dgm:pt>
    <dgm:pt modelId="{9DFE9202-19AE-484F-8ED9-BE43EA769D89}" type="sibTrans" cxnId="{5A06AB80-1C89-4657-A6FF-A712D39E0104}">
      <dgm:prSet/>
      <dgm:spPr/>
      <dgm:t>
        <a:bodyPr/>
        <a:lstStyle/>
        <a:p>
          <a:endParaRPr lang="en-US"/>
        </a:p>
      </dgm:t>
    </dgm:pt>
    <dgm:pt modelId="{E450D913-4C87-45A3-AA5D-1B631B563222}">
      <dgm:prSet phldrT="[Text]" custT="1"/>
      <dgm:spPr/>
      <dgm:t>
        <a:bodyPr/>
        <a:lstStyle/>
        <a:p>
          <a:r>
            <a:rPr lang="en-US" altLang="en-US" sz="1800" b="0" dirty="0"/>
            <a:t>Physical</a:t>
          </a:r>
        </a:p>
      </dgm:t>
    </dgm:pt>
    <dgm:pt modelId="{D17782E4-6368-484C-A6CC-2AB20F6A4021}" type="parTrans" cxnId="{AE8F6377-0BBE-4833-BC78-2140365C1C95}">
      <dgm:prSet/>
      <dgm:spPr/>
      <dgm:t>
        <a:bodyPr/>
        <a:lstStyle/>
        <a:p>
          <a:endParaRPr lang="en-US"/>
        </a:p>
      </dgm:t>
    </dgm:pt>
    <dgm:pt modelId="{9BE8E9B4-357D-42CA-B89E-1904A43A8174}" type="sibTrans" cxnId="{AE8F6377-0BBE-4833-BC78-2140365C1C95}">
      <dgm:prSet/>
      <dgm:spPr/>
      <dgm:t>
        <a:bodyPr/>
        <a:lstStyle/>
        <a:p>
          <a:endParaRPr lang="en-US"/>
        </a:p>
      </dgm:t>
    </dgm:pt>
    <dgm:pt modelId="{DC92C0C3-DC5F-472A-B51F-D6B3000BCF19}">
      <dgm:prSet phldrT="[Text]" custT="1"/>
      <dgm:spPr/>
      <dgm:t>
        <a:bodyPr/>
        <a:lstStyle/>
        <a:p>
          <a:r>
            <a:rPr lang="en-US" altLang="en-US" sz="1800" b="0" dirty="0"/>
            <a:t>Social</a:t>
          </a:r>
        </a:p>
      </dgm:t>
    </dgm:pt>
    <dgm:pt modelId="{5B6F1121-848E-4449-BBF6-FAEAE3833952}" type="parTrans" cxnId="{45AEA794-D516-4603-8A25-D43A1FDC5D55}">
      <dgm:prSet/>
      <dgm:spPr/>
      <dgm:t>
        <a:bodyPr/>
        <a:lstStyle/>
        <a:p>
          <a:endParaRPr lang="en-US"/>
        </a:p>
      </dgm:t>
    </dgm:pt>
    <dgm:pt modelId="{33F21637-A029-4AE7-839C-233D74DD57E9}" type="sibTrans" cxnId="{45AEA794-D516-4603-8A25-D43A1FDC5D55}">
      <dgm:prSet/>
      <dgm:spPr/>
      <dgm:t>
        <a:bodyPr/>
        <a:lstStyle/>
        <a:p>
          <a:endParaRPr lang="en-US"/>
        </a:p>
      </dgm:t>
    </dgm:pt>
    <dgm:pt modelId="{241001B1-C9C6-4196-8C40-FEB59359C0FB}">
      <dgm:prSet phldrT="[Text]" custT="1"/>
      <dgm:spPr/>
      <dgm:t>
        <a:bodyPr/>
        <a:lstStyle/>
        <a:p>
          <a:r>
            <a:rPr lang="en-US" altLang="en-US" sz="1800" b="0" dirty="0"/>
            <a:t>Biological</a:t>
          </a:r>
        </a:p>
      </dgm:t>
    </dgm:pt>
    <dgm:pt modelId="{EEA9BEBB-813B-4DA4-AE4B-AD15E5AAD418}" type="parTrans" cxnId="{CC658DB1-B873-46E0-9B85-98C7F9ED691E}">
      <dgm:prSet/>
      <dgm:spPr/>
      <dgm:t>
        <a:bodyPr/>
        <a:lstStyle/>
        <a:p>
          <a:endParaRPr lang="en-US"/>
        </a:p>
      </dgm:t>
    </dgm:pt>
    <dgm:pt modelId="{DB74831D-DA00-4725-A9EF-BD45E7653BB9}" type="sibTrans" cxnId="{CC658DB1-B873-46E0-9B85-98C7F9ED691E}">
      <dgm:prSet/>
      <dgm:spPr/>
      <dgm:t>
        <a:bodyPr/>
        <a:lstStyle/>
        <a:p>
          <a:endParaRPr lang="en-US"/>
        </a:p>
      </dgm:t>
    </dgm:pt>
    <dgm:pt modelId="{F369EF9B-3017-487C-8F81-32544350C8CC}" type="pres">
      <dgm:prSet presAssocID="{8E00A834-282A-4FA9-846F-CCA256C21BFC}" presName="compositeShape" presStyleCnt="0">
        <dgm:presLayoutVars>
          <dgm:dir/>
          <dgm:resizeHandles/>
        </dgm:presLayoutVars>
      </dgm:prSet>
      <dgm:spPr/>
    </dgm:pt>
    <dgm:pt modelId="{E8285364-286A-4E34-B052-02DD2EDEBC83}" type="pres">
      <dgm:prSet presAssocID="{8E00A834-282A-4FA9-846F-CCA256C21BFC}" presName="pyramid" presStyleLbl="node1" presStyleIdx="0" presStyleCnt="1"/>
      <dgm:spPr/>
    </dgm:pt>
    <dgm:pt modelId="{730EF178-B91F-4956-B4DC-248DF6D3582F}" type="pres">
      <dgm:prSet presAssocID="{8E00A834-282A-4FA9-846F-CCA256C21BFC}" presName="theList" presStyleCnt="0"/>
      <dgm:spPr/>
    </dgm:pt>
    <dgm:pt modelId="{B228C513-2F7B-4B2A-83FD-0C3B1F0E1AFE}" type="pres">
      <dgm:prSet presAssocID="{D890B667-9594-4548-8FE0-43F9DBFB4290}" presName="aNode" presStyleLbl="fgAcc1" presStyleIdx="0" presStyleCnt="3">
        <dgm:presLayoutVars>
          <dgm:bulletEnabled val="1"/>
        </dgm:presLayoutVars>
      </dgm:prSet>
      <dgm:spPr/>
    </dgm:pt>
    <dgm:pt modelId="{9A78C033-AC42-4425-A69B-DA6E1A24FE25}" type="pres">
      <dgm:prSet presAssocID="{D890B667-9594-4548-8FE0-43F9DBFB4290}" presName="aSpace" presStyleCnt="0"/>
      <dgm:spPr/>
    </dgm:pt>
    <dgm:pt modelId="{753EFD49-71C8-41F8-B0A9-422450E77294}" type="pres">
      <dgm:prSet presAssocID="{9BCEF463-24A1-4A2C-9AF6-2F85C5089CE6}" presName="aNode" presStyleLbl="fgAcc1" presStyleIdx="1" presStyleCnt="3">
        <dgm:presLayoutVars>
          <dgm:bulletEnabled val="1"/>
        </dgm:presLayoutVars>
      </dgm:prSet>
      <dgm:spPr/>
    </dgm:pt>
    <dgm:pt modelId="{9ABA5BBA-9BB0-40ED-A4CB-52B752C30C96}" type="pres">
      <dgm:prSet presAssocID="{9BCEF463-24A1-4A2C-9AF6-2F85C5089CE6}" presName="aSpace" presStyleCnt="0"/>
      <dgm:spPr/>
    </dgm:pt>
    <dgm:pt modelId="{41A2AC51-0666-4936-B699-1EFA9C2E23A5}" type="pres">
      <dgm:prSet presAssocID="{4A2F9449-3630-4CB4-AA95-06BDA89EDE21}" presName="aNode" presStyleLbl="fgAcc1" presStyleIdx="2" presStyleCnt="3" custScaleY="134074">
        <dgm:presLayoutVars>
          <dgm:bulletEnabled val="1"/>
        </dgm:presLayoutVars>
      </dgm:prSet>
      <dgm:spPr/>
    </dgm:pt>
    <dgm:pt modelId="{62F46379-B359-454A-AAB5-0F6C1E1D2869}" type="pres">
      <dgm:prSet presAssocID="{4A2F9449-3630-4CB4-AA95-06BDA89EDE21}" presName="aSpace" presStyleCnt="0"/>
      <dgm:spPr/>
    </dgm:pt>
  </dgm:ptLst>
  <dgm:cxnLst>
    <dgm:cxn modelId="{DD014109-B3EF-4239-BCD1-CAA782BC861E}" type="presOf" srcId="{DC92C0C3-DC5F-472A-B51F-D6B3000BCF19}" destId="{41A2AC51-0666-4936-B699-1EFA9C2E23A5}" srcOrd="0" destOrd="2" presId="urn:microsoft.com/office/officeart/2005/8/layout/pyramid2"/>
    <dgm:cxn modelId="{C9E4000F-D004-400F-9B64-D6CCF24A206B}" srcId="{8E00A834-282A-4FA9-846F-CCA256C21BFC}" destId="{4A2F9449-3630-4CB4-AA95-06BDA89EDE21}" srcOrd="2" destOrd="0" parTransId="{863DCECB-22F5-4313-8B2C-30CA3B68B637}" sibTransId="{37C6D131-5D79-4E35-992B-04D39D6B95DC}"/>
    <dgm:cxn modelId="{E554CE2C-682F-47BA-ABB8-7DE24B9CD137}" srcId="{D890B667-9594-4548-8FE0-43F9DBFB4290}" destId="{3070D397-D3D9-488A-81CC-8B307E3BA11A}" srcOrd="0" destOrd="0" parTransId="{5A12DEA2-B424-4CA7-A2F1-CC6404BB439A}" sibTransId="{DF60603D-BE63-42D0-8184-449E693557BE}"/>
    <dgm:cxn modelId="{11408F37-96D9-4101-B4F2-65FF353407AB}" type="presOf" srcId="{493647FF-A739-4ACD-ABB5-3A4DA3D203B2}" destId="{753EFD49-71C8-41F8-B0A9-422450E77294}" srcOrd="0" destOrd="2" presId="urn:microsoft.com/office/officeart/2005/8/layout/pyramid2"/>
    <dgm:cxn modelId="{3DDABF5F-B877-4C4A-89E9-014B71B5DA73}" srcId="{8E00A834-282A-4FA9-846F-CCA256C21BFC}" destId="{9BCEF463-24A1-4A2C-9AF6-2F85C5089CE6}" srcOrd="1" destOrd="0" parTransId="{AB90C15A-8415-4C45-A963-F28B2021CD76}" sibTransId="{2EFF63A6-5722-4538-86E9-0CC377EA3004}"/>
    <dgm:cxn modelId="{86A9F463-47F0-44AF-8AF2-7D3B938861EE}" type="presOf" srcId="{9FA084A7-6B7E-4F75-88F1-E3619DF88CE6}" destId="{B228C513-2F7B-4B2A-83FD-0C3B1F0E1AFE}" srcOrd="0" destOrd="2" presId="urn:microsoft.com/office/officeart/2005/8/layout/pyramid2"/>
    <dgm:cxn modelId="{631AD74C-7E1B-46ED-8C54-F404ADD8151B}" srcId="{D890B667-9594-4548-8FE0-43F9DBFB4290}" destId="{9FA084A7-6B7E-4F75-88F1-E3619DF88CE6}" srcOrd="1" destOrd="0" parTransId="{57C9C44F-5817-45E7-B50F-00DDB72F5121}" sibTransId="{22DDEEC1-8A26-40BB-9CC9-C99F4E3BCCAA}"/>
    <dgm:cxn modelId="{AE8F6377-0BBE-4833-BC78-2140365C1C95}" srcId="{4A2F9449-3630-4CB4-AA95-06BDA89EDE21}" destId="{E450D913-4C87-45A3-AA5D-1B631B563222}" srcOrd="0" destOrd="0" parTransId="{D17782E4-6368-484C-A6CC-2AB20F6A4021}" sibTransId="{9BE8E9B4-357D-42CA-B89E-1904A43A8174}"/>
    <dgm:cxn modelId="{41042B78-7EBE-484C-9AEE-9A98434E1181}" type="presOf" srcId="{4A2F9449-3630-4CB4-AA95-06BDA89EDE21}" destId="{41A2AC51-0666-4936-B699-1EFA9C2E23A5}" srcOrd="0" destOrd="0" presId="urn:microsoft.com/office/officeart/2005/8/layout/pyramid2"/>
    <dgm:cxn modelId="{5A06AB80-1C89-4657-A6FF-A712D39E0104}" srcId="{9BCEF463-24A1-4A2C-9AF6-2F85C5089CE6}" destId="{493647FF-A739-4ACD-ABB5-3A4DA3D203B2}" srcOrd="1" destOrd="0" parTransId="{B4EFF42F-31C8-454E-A36C-E849E978254C}" sibTransId="{9DFE9202-19AE-484F-8ED9-BE43EA769D89}"/>
    <dgm:cxn modelId="{737AEA8C-97FF-40D5-BB0F-49DB5FE0CC9E}" srcId="{8E00A834-282A-4FA9-846F-CCA256C21BFC}" destId="{D890B667-9594-4548-8FE0-43F9DBFB4290}" srcOrd="0" destOrd="0" parTransId="{884B55C6-E615-4BB3-B806-1BDCBC23C42C}" sibTransId="{6A86C92B-4E42-4884-B8E6-D836253A8ECF}"/>
    <dgm:cxn modelId="{B901AB8E-0752-4374-9D8D-78BF90BFFD48}" type="presOf" srcId="{9BCEF463-24A1-4A2C-9AF6-2F85C5089CE6}" destId="{753EFD49-71C8-41F8-B0A9-422450E77294}" srcOrd="0" destOrd="0" presId="urn:microsoft.com/office/officeart/2005/8/layout/pyramid2"/>
    <dgm:cxn modelId="{4F742A93-C6EB-4EB2-B810-B0C07A91EF13}" type="presOf" srcId="{3070D397-D3D9-488A-81CC-8B307E3BA11A}" destId="{B228C513-2F7B-4B2A-83FD-0C3B1F0E1AFE}" srcOrd="0" destOrd="1" presId="urn:microsoft.com/office/officeart/2005/8/layout/pyramid2"/>
    <dgm:cxn modelId="{45AEA794-D516-4603-8A25-D43A1FDC5D55}" srcId="{4A2F9449-3630-4CB4-AA95-06BDA89EDE21}" destId="{DC92C0C3-DC5F-472A-B51F-D6B3000BCF19}" srcOrd="1" destOrd="0" parTransId="{5B6F1121-848E-4449-BBF6-FAEAE3833952}" sibTransId="{33F21637-A029-4AE7-839C-233D74DD57E9}"/>
    <dgm:cxn modelId="{896CED98-6546-4B2F-9CC5-821992AFA063}" type="presOf" srcId="{E450D913-4C87-45A3-AA5D-1B631B563222}" destId="{41A2AC51-0666-4936-B699-1EFA9C2E23A5}" srcOrd="0" destOrd="1" presId="urn:microsoft.com/office/officeart/2005/8/layout/pyramid2"/>
    <dgm:cxn modelId="{5E2A7CA6-4016-4ECC-AB4C-EAF87DE9EA0B}" type="presOf" srcId="{D890B667-9594-4548-8FE0-43F9DBFB4290}" destId="{B228C513-2F7B-4B2A-83FD-0C3B1F0E1AFE}" srcOrd="0" destOrd="0" presId="urn:microsoft.com/office/officeart/2005/8/layout/pyramid2"/>
    <dgm:cxn modelId="{CC658DB1-B873-46E0-9B85-98C7F9ED691E}" srcId="{4A2F9449-3630-4CB4-AA95-06BDA89EDE21}" destId="{241001B1-C9C6-4196-8C40-FEB59359C0FB}" srcOrd="2" destOrd="0" parTransId="{EEA9BEBB-813B-4DA4-AE4B-AD15E5AAD418}" sibTransId="{DB74831D-DA00-4725-A9EF-BD45E7653BB9}"/>
    <dgm:cxn modelId="{6866C4B4-8FFE-42FB-A29F-1BA80FC2AAD5}" srcId="{9BCEF463-24A1-4A2C-9AF6-2F85C5089CE6}" destId="{E2E291A4-C927-4256-B196-16341428E376}" srcOrd="0" destOrd="0" parTransId="{8A786043-5FEC-4873-80DB-5D6AB753125B}" sibTransId="{49E85A28-4846-4438-A2A0-E399A0071FC1}"/>
    <dgm:cxn modelId="{F3460DC1-868C-4AA4-A157-75D9A3559721}" type="presOf" srcId="{241001B1-C9C6-4196-8C40-FEB59359C0FB}" destId="{41A2AC51-0666-4936-B699-1EFA9C2E23A5}" srcOrd="0" destOrd="3" presId="urn:microsoft.com/office/officeart/2005/8/layout/pyramid2"/>
    <dgm:cxn modelId="{E1E5A8CE-27EB-4893-9A2C-937616C0DBE2}" type="presOf" srcId="{E2E291A4-C927-4256-B196-16341428E376}" destId="{753EFD49-71C8-41F8-B0A9-422450E77294}" srcOrd="0" destOrd="1" presId="urn:microsoft.com/office/officeart/2005/8/layout/pyramid2"/>
    <dgm:cxn modelId="{B57897D6-76E7-464D-806E-070CE7031CF2}" type="presOf" srcId="{8E00A834-282A-4FA9-846F-CCA256C21BFC}" destId="{F369EF9B-3017-487C-8F81-32544350C8CC}" srcOrd="0" destOrd="0" presId="urn:microsoft.com/office/officeart/2005/8/layout/pyramid2"/>
    <dgm:cxn modelId="{77D54363-D58B-4771-904A-23036BCF0FF8}" type="presParOf" srcId="{F369EF9B-3017-487C-8F81-32544350C8CC}" destId="{E8285364-286A-4E34-B052-02DD2EDEBC83}" srcOrd="0" destOrd="0" presId="urn:microsoft.com/office/officeart/2005/8/layout/pyramid2"/>
    <dgm:cxn modelId="{C2BA23DF-80A3-464A-A586-048D45234E80}" type="presParOf" srcId="{F369EF9B-3017-487C-8F81-32544350C8CC}" destId="{730EF178-B91F-4956-B4DC-248DF6D3582F}" srcOrd="1" destOrd="0" presId="urn:microsoft.com/office/officeart/2005/8/layout/pyramid2"/>
    <dgm:cxn modelId="{95346464-0274-4042-AD59-6992B52BBCC5}" type="presParOf" srcId="{730EF178-B91F-4956-B4DC-248DF6D3582F}" destId="{B228C513-2F7B-4B2A-83FD-0C3B1F0E1AFE}" srcOrd="0" destOrd="0" presId="urn:microsoft.com/office/officeart/2005/8/layout/pyramid2"/>
    <dgm:cxn modelId="{169A4318-6504-4AD6-9DF0-94278A9785F2}" type="presParOf" srcId="{730EF178-B91F-4956-B4DC-248DF6D3582F}" destId="{9A78C033-AC42-4425-A69B-DA6E1A24FE25}" srcOrd="1" destOrd="0" presId="urn:microsoft.com/office/officeart/2005/8/layout/pyramid2"/>
    <dgm:cxn modelId="{8E4EC455-D956-49AD-B912-22DDD126F4BA}" type="presParOf" srcId="{730EF178-B91F-4956-B4DC-248DF6D3582F}" destId="{753EFD49-71C8-41F8-B0A9-422450E77294}" srcOrd="2" destOrd="0" presId="urn:microsoft.com/office/officeart/2005/8/layout/pyramid2"/>
    <dgm:cxn modelId="{6EA286F6-6BB0-4B32-A364-5324B3A772F9}" type="presParOf" srcId="{730EF178-B91F-4956-B4DC-248DF6D3582F}" destId="{9ABA5BBA-9BB0-40ED-A4CB-52B752C30C96}" srcOrd="3" destOrd="0" presId="urn:microsoft.com/office/officeart/2005/8/layout/pyramid2"/>
    <dgm:cxn modelId="{3B8605FD-16B0-4EAF-88EB-5F1F470C8F59}" type="presParOf" srcId="{730EF178-B91F-4956-B4DC-248DF6D3582F}" destId="{41A2AC51-0666-4936-B699-1EFA9C2E23A5}" srcOrd="4" destOrd="0" presId="urn:microsoft.com/office/officeart/2005/8/layout/pyramid2"/>
    <dgm:cxn modelId="{C9577E7E-8A74-452F-9BEC-D422652A3BC8}" type="presParOf" srcId="{730EF178-B91F-4956-B4DC-248DF6D3582F}" destId="{62F46379-B359-454A-AAB5-0F6C1E1D2869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8B9B6E-CAF3-4B0B-8B08-976544E269CD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C7FE4DB6-61F1-4DB1-9F2A-D8383AB46786}">
      <dgm:prSet phldrT="[Text]"/>
      <dgm:spPr/>
      <dgm:t>
        <a:bodyPr/>
        <a:lstStyle/>
        <a:p>
          <a:r>
            <a:rPr lang="en-US" dirty="0"/>
            <a:t>S</a:t>
          </a:r>
        </a:p>
      </dgm:t>
    </dgm:pt>
    <dgm:pt modelId="{8F18BE3C-4D49-40D7-A1CF-1AB04300A961}" type="parTrans" cxnId="{6C96F0B8-D977-42EF-A34C-3E447F7343BB}">
      <dgm:prSet/>
      <dgm:spPr/>
      <dgm:t>
        <a:bodyPr/>
        <a:lstStyle/>
        <a:p>
          <a:endParaRPr lang="en-US"/>
        </a:p>
      </dgm:t>
    </dgm:pt>
    <dgm:pt modelId="{EA55BFE6-C0B7-4174-8883-286C121DEBB0}" type="sibTrans" cxnId="{6C96F0B8-D977-42EF-A34C-3E447F7343BB}">
      <dgm:prSet/>
      <dgm:spPr/>
      <dgm:t>
        <a:bodyPr/>
        <a:lstStyle/>
        <a:p>
          <a:endParaRPr lang="en-US"/>
        </a:p>
      </dgm:t>
    </dgm:pt>
    <dgm:pt modelId="{22598B58-BE1B-4E69-9798-82CFB5031821}">
      <dgm:prSet phldrT="[Text]"/>
      <dgm:spPr/>
      <dgm:t>
        <a:bodyPr/>
        <a:lstStyle/>
        <a:p>
          <a:r>
            <a:rPr lang="en-US" dirty="0"/>
            <a:t>I</a:t>
          </a:r>
        </a:p>
      </dgm:t>
    </dgm:pt>
    <dgm:pt modelId="{4D3E5020-3411-433C-9D1A-5E1D98282D17}" type="parTrans" cxnId="{03DE25EF-98D3-4ABD-AFFA-E7F757A449E1}">
      <dgm:prSet/>
      <dgm:spPr/>
      <dgm:t>
        <a:bodyPr/>
        <a:lstStyle/>
        <a:p>
          <a:endParaRPr lang="en-US"/>
        </a:p>
      </dgm:t>
    </dgm:pt>
    <dgm:pt modelId="{FF6DF6EE-86FB-463B-AF24-9B4A67801160}" type="sibTrans" cxnId="{03DE25EF-98D3-4ABD-AFFA-E7F757A449E1}">
      <dgm:prSet/>
      <dgm:spPr/>
      <dgm:t>
        <a:bodyPr/>
        <a:lstStyle/>
        <a:p>
          <a:endParaRPr lang="en-US"/>
        </a:p>
      </dgm:t>
    </dgm:pt>
    <dgm:pt modelId="{503FB5E5-D1DE-42D8-B6C8-D326C75D9E3C}">
      <dgm:prSet phldrT="[Text]"/>
      <dgm:spPr/>
      <dgm:t>
        <a:bodyPr/>
        <a:lstStyle/>
        <a:p>
          <a:r>
            <a:rPr lang="en-US" dirty="0"/>
            <a:t>R</a:t>
          </a:r>
        </a:p>
      </dgm:t>
    </dgm:pt>
    <dgm:pt modelId="{D6127040-9F98-48C3-B6DC-5821465858DC}" type="parTrans" cxnId="{2B38802B-F9EE-4CCE-B016-7589ACFAC6E4}">
      <dgm:prSet/>
      <dgm:spPr/>
      <dgm:t>
        <a:bodyPr/>
        <a:lstStyle/>
        <a:p>
          <a:endParaRPr lang="en-US"/>
        </a:p>
      </dgm:t>
    </dgm:pt>
    <dgm:pt modelId="{F9FCBDAC-86DC-44B5-A951-2090A20592E4}" type="sibTrans" cxnId="{2B38802B-F9EE-4CCE-B016-7589ACFAC6E4}">
      <dgm:prSet/>
      <dgm:spPr/>
      <dgm:t>
        <a:bodyPr/>
        <a:lstStyle/>
        <a:p>
          <a:endParaRPr lang="en-US"/>
        </a:p>
      </dgm:t>
    </dgm:pt>
    <dgm:pt modelId="{17693B55-1D25-4DED-B2B0-7F53C978EDCF}">
      <dgm:prSet phldrT="[Text]"/>
      <dgm:spPr/>
      <dgm:t>
        <a:bodyPr/>
        <a:lstStyle/>
        <a:p>
          <a:r>
            <a:rPr lang="en-US" dirty="0"/>
            <a:t>E</a:t>
          </a:r>
        </a:p>
      </dgm:t>
    </dgm:pt>
    <dgm:pt modelId="{124A5B08-F96B-4010-87AA-944191F9B7EE}" type="sibTrans" cxnId="{668529AB-2CB7-4CAC-B51C-64A46C73BF5A}">
      <dgm:prSet/>
      <dgm:spPr/>
      <dgm:t>
        <a:bodyPr/>
        <a:lstStyle/>
        <a:p>
          <a:endParaRPr lang="en-US"/>
        </a:p>
      </dgm:t>
    </dgm:pt>
    <dgm:pt modelId="{442CB80E-6F29-41E8-BFFE-E9E7DB6BDEB4}" type="parTrans" cxnId="{668529AB-2CB7-4CAC-B51C-64A46C73BF5A}">
      <dgm:prSet/>
      <dgm:spPr/>
      <dgm:t>
        <a:bodyPr/>
        <a:lstStyle/>
        <a:p>
          <a:endParaRPr lang="en-US"/>
        </a:p>
      </dgm:t>
    </dgm:pt>
    <dgm:pt modelId="{4E9E9C92-0C35-4E4F-B070-18A0D81E16D2}" type="pres">
      <dgm:prSet presAssocID="{358B9B6E-CAF3-4B0B-8B08-976544E269CD}" presName="Name0" presStyleCnt="0">
        <dgm:presLayoutVars>
          <dgm:dir/>
          <dgm:resizeHandles val="exact"/>
        </dgm:presLayoutVars>
      </dgm:prSet>
      <dgm:spPr/>
    </dgm:pt>
    <dgm:pt modelId="{F25292CB-15C4-411C-8BE3-D105559E732A}" type="pres">
      <dgm:prSet presAssocID="{C7FE4DB6-61F1-4DB1-9F2A-D8383AB46786}" presName="node" presStyleLbl="node1" presStyleIdx="0" presStyleCnt="4">
        <dgm:presLayoutVars>
          <dgm:bulletEnabled val="1"/>
        </dgm:presLayoutVars>
      </dgm:prSet>
      <dgm:spPr/>
    </dgm:pt>
    <dgm:pt modelId="{67845E94-34C2-4DEE-984E-F0185A8F0E25}" type="pres">
      <dgm:prSet presAssocID="{EA55BFE6-C0B7-4174-8883-286C121DEBB0}" presName="sibTrans" presStyleLbl="sibTrans2D1" presStyleIdx="0" presStyleCnt="3"/>
      <dgm:spPr/>
    </dgm:pt>
    <dgm:pt modelId="{2D7E13B3-79C4-4D3C-981F-1AA59F26B3A4}" type="pres">
      <dgm:prSet presAssocID="{EA55BFE6-C0B7-4174-8883-286C121DEBB0}" presName="connectorText" presStyleLbl="sibTrans2D1" presStyleIdx="0" presStyleCnt="3"/>
      <dgm:spPr/>
    </dgm:pt>
    <dgm:pt modelId="{D4712689-4123-4229-A2DC-DB6DA5388703}" type="pres">
      <dgm:prSet presAssocID="{17693B55-1D25-4DED-B2B0-7F53C978EDCF}" presName="node" presStyleLbl="node1" presStyleIdx="1" presStyleCnt="4">
        <dgm:presLayoutVars>
          <dgm:bulletEnabled val="1"/>
        </dgm:presLayoutVars>
      </dgm:prSet>
      <dgm:spPr/>
    </dgm:pt>
    <dgm:pt modelId="{17830F36-8A7D-4F6B-98FA-43F2C26236E2}" type="pres">
      <dgm:prSet presAssocID="{124A5B08-F96B-4010-87AA-944191F9B7EE}" presName="sibTrans" presStyleLbl="sibTrans2D1" presStyleIdx="1" presStyleCnt="3"/>
      <dgm:spPr/>
    </dgm:pt>
    <dgm:pt modelId="{5547A7D7-287B-41B3-BD9F-54BEC207E913}" type="pres">
      <dgm:prSet presAssocID="{124A5B08-F96B-4010-87AA-944191F9B7EE}" presName="connectorText" presStyleLbl="sibTrans2D1" presStyleIdx="1" presStyleCnt="3"/>
      <dgm:spPr/>
    </dgm:pt>
    <dgm:pt modelId="{C8C1C552-CA2E-4CD5-9115-A6CDA86A04C7}" type="pres">
      <dgm:prSet presAssocID="{22598B58-BE1B-4E69-9798-82CFB5031821}" presName="node" presStyleLbl="node1" presStyleIdx="2" presStyleCnt="4">
        <dgm:presLayoutVars>
          <dgm:bulletEnabled val="1"/>
        </dgm:presLayoutVars>
      </dgm:prSet>
      <dgm:spPr/>
    </dgm:pt>
    <dgm:pt modelId="{5EBC086A-62E2-4F45-8606-B2FE9CA239D4}" type="pres">
      <dgm:prSet presAssocID="{FF6DF6EE-86FB-463B-AF24-9B4A67801160}" presName="sibTrans" presStyleLbl="sibTrans2D1" presStyleIdx="2" presStyleCnt="3"/>
      <dgm:spPr/>
    </dgm:pt>
    <dgm:pt modelId="{958DEC5E-497A-4C2D-B9FF-D4E2D97DF157}" type="pres">
      <dgm:prSet presAssocID="{FF6DF6EE-86FB-463B-AF24-9B4A67801160}" presName="connectorText" presStyleLbl="sibTrans2D1" presStyleIdx="2" presStyleCnt="3"/>
      <dgm:spPr/>
    </dgm:pt>
    <dgm:pt modelId="{A2DEC4E9-8EBE-4AEA-A5D1-1C7145E50D8F}" type="pres">
      <dgm:prSet presAssocID="{503FB5E5-D1DE-42D8-B6C8-D326C75D9E3C}" presName="node" presStyleLbl="node1" presStyleIdx="3" presStyleCnt="4">
        <dgm:presLayoutVars>
          <dgm:bulletEnabled val="1"/>
        </dgm:presLayoutVars>
      </dgm:prSet>
      <dgm:spPr/>
    </dgm:pt>
  </dgm:ptLst>
  <dgm:cxnLst>
    <dgm:cxn modelId="{2B38802B-F9EE-4CCE-B016-7589ACFAC6E4}" srcId="{358B9B6E-CAF3-4B0B-8B08-976544E269CD}" destId="{503FB5E5-D1DE-42D8-B6C8-D326C75D9E3C}" srcOrd="3" destOrd="0" parTransId="{D6127040-9F98-48C3-B6DC-5821465858DC}" sibTransId="{F9FCBDAC-86DC-44B5-A951-2090A20592E4}"/>
    <dgm:cxn modelId="{64F7C263-370D-4348-84CC-9683808919FC}" type="presOf" srcId="{EA55BFE6-C0B7-4174-8883-286C121DEBB0}" destId="{2D7E13B3-79C4-4D3C-981F-1AA59F26B3A4}" srcOrd="1" destOrd="0" presId="urn:microsoft.com/office/officeart/2005/8/layout/process1"/>
    <dgm:cxn modelId="{5A57214D-5A4D-42BA-AA7E-7D59E964B3BB}" type="presOf" srcId="{17693B55-1D25-4DED-B2B0-7F53C978EDCF}" destId="{D4712689-4123-4229-A2DC-DB6DA5388703}" srcOrd="0" destOrd="0" presId="urn:microsoft.com/office/officeart/2005/8/layout/process1"/>
    <dgm:cxn modelId="{0D91467E-83A2-494F-B996-D331F99FA92C}" type="presOf" srcId="{FF6DF6EE-86FB-463B-AF24-9B4A67801160}" destId="{958DEC5E-497A-4C2D-B9FF-D4E2D97DF157}" srcOrd="1" destOrd="0" presId="urn:microsoft.com/office/officeart/2005/8/layout/process1"/>
    <dgm:cxn modelId="{CC4BBD7F-5771-4785-83EA-AEE14BA54AC0}" type="presOf" srcId="{503FB5E5-D1DE-42D8-B6C8-D326C75D9E3C}" destId="{A2DEC4E9-8EBE-4AEA-A5D1-1C7145E50D8F}" srcOrd="0" destOrd="0" presId="urn:microsoft.com/office/officeart/2005/8/layout/process1"/>
    <dgm:cxn modelId="{0275C48E-FAFD-4B4E-B997-6C2C45AF6EB5}" type="presOf" srcId="{FF6DF6EE-86FB-463B-AF24-9B4A67801160}" destId="{5EBC086A-62E2-4F45-8606-B2FE9CA239D4}" srcOrd="0" destOrd="0" presId="urn:microsoft.com/office/officeart/2005/8/layout/process1"/>
    <dgm:cxn modelId="{668529AB-2CB7-4CAC-B51C-64A46C73BF5A}" srcId="{358B9B6E-CAF3-4B0B-8B08-976544E269CD}" destId="{17693B55-1D25-4DED-B2B0-7F53C978EDCF}" srcOrd="1" destOrd="0" parTransId="{442CB80E-6F29-41E8-BFFE-E9E7DB6BDEB4}" sibTransId="{124A5B08-F96B-4010-87AA-944191F9B7EE}"/>
    <dgm:cxn modelId="{AB347BAE-F032-49E0-AB40-8A32D72EFB21}" type="presOf" srcId="{124A5B08-F96B-4010-87AA-944191F9B7EE}" destId="{5547A7D7-287B-41B3-BD9F-54BEC207E913}" srcOrd="1" destOrd="0" presId="urn:microsoft.com/office/officeart/2005/8/layout/process1"/>
    <dgm:cxn modelId="{90CDB9B5-208E-4A99-9406-4797F0FDEC49}" type="presOf" srcId="{EA55BFE6-C0B7-4174-8883-286C121DEBB0}" destId="{67845E94-34C2-4DEE-984E-F0185A8F0E25}" srcOrd="0" destOrd="0" presId="urn:microsoft.com/office/officeart/2005/8/layout/process1"/>
    <dgm:cxn modelId="{6C96F0B8-D977-42EF-A34C-3E447F7343BB}" srcId="{358B9B6E-CAF3-4B0B-8B08-976544E269CD}" destId="{C7FE4DB6-61F1-4DB1-9F2A-D8383AB46786}" srcOrd="0" destOrd="0" parTransId="{8F18BE3C-4D49-40D7-A1CF-1AB04300A961}" sibTransId="{EA55BFE6-C0B7-4174-8883-286C121DEBB0}"/>
    <dgm:cxn modelId="{7108C7B9-2228-40B6-93D2-14D2C7B01C60}" type="presOf" srcId="{358B9B6E-CAF3-4B0B-8B08-976544E269CD}" destId="{4E9E9C92-0C35-4E4F-B070-18A0D81E16D2}" srcOrd="0" destOrd="0" presId="urn:microsoft.com/office/officeart/2005/8/layout/process1"/>
    <dgm:cxn modelId="{80FAA1C2-3993-499C-82F2-FA8C11E61C5A}" type="presOf" srcId="{124A5B08-F96B-4010-87AA-944191F9B7EE}" destId="{17830F36-8A7D-4F6B-98FA-43F2C26236E2}" srcOrd="0" destOrd="0" presId="urn:microsoft.com/office/officeart/2005/8/layout/process1"/>
    <dgm:cxn modelId="{601F12E5-6F54-4C0F-A155-D0FAA1FD4BC3}" type="presOf" srcId="{22598B58-BE1B-4E69-9798-82CFB5031821}" destId="{C8C1C552-CA2E-4CD5-9115-A6CDA86A04C7}" srcOrd="0" destOrd="0" presId="urn:microsoft.com/office/officeart/2005/8/layout/process1"/>
    <dgm:cxn modelId="{EE7D8FEA-899D-4078-9657-C8DFF4B4DBC7}" type="presOf" srcId="{C7FE4DB6-61F1-4DB1-9F2A-D8383AB46786}" destId="{F25292CB-15C4-411C-8BE3-D105559E732A}" srcOrd="0" destOrd="0" presId="urn:microsoft.com/office/officeart/2005/8/layout/process1"/>
    <dgm:cxn modelId="{03DE25EF-98D3-4ABD-AFFA-E7F757A449E1}" srcId="{358B9B6E-CAF3-4B0B-8B08-976544E269CD}" destId="{22598B58-BE1B-4E69-9798-82CFB5031821}" srcOrd="2" destOrd="0" parTransId="{4D3E5020-3411-433C-9D1A-5E1D98282D17}" sibTransId="{FF6DF6EE-86FB-463B-AF24-9B4A67801160}"/>
    <dgm:cxn modelId="{A2561E47-0724-4C43-B8AD-34C1AFF7A3EC}" type="presParOf" srcId="{4E9E9C92-0C35-4E4F-B070-18A0D81E16D2}" destId="{F25292CB-15C4-411C-8BE3-D105559E732A}" srcOrd="0" destOrd="0" presId="urn:microsoft.com/office/officeart/2005/8/layout/process1"/>
    <dgm:cxn modelId="{37DD6DB1-C8AC-433C-AD7D-0D994310C9DF}" type="presParOf" srcId="{4E9E9C92-0C35-4E4F-B070-18A0D81E16D2}" destId="{67845E94-34C2-4DEE-984E-F0185A8F0E25}" srcOrd="1" destOrd="0" presId="urn:microsoft.com/office/officeart/2005/8/layout/process1"/>
    <dgm:cxn modelId="{978C4B89-D5DD-442C-A2B6-EA338927C639}" type="presParOf" srcId="{67845E94-34C2-4DEE-984E-F0185A8F0E25}" destId="{2D7E13B3-79C4-4D3C-981F-1AA59F26B3A4}" srcOrd="0" destOrd="0" presId="urn:microsoft.com/office/officeart/2005/8/layout/process1"/>
    <dgm:cxn modelId="{E33D32C7-4A16-497F-AC11-3FC8B6712C1E}" type="presParOf" srcId="{4E9E9C92-0C35-4E4F-B070-18A0D81E16D2}" destId="{D4712689-4123-4229-A2DC-DB6DA5388703}" srcOrd="2" destOrd="0" presId="urn:microsoft.com/office/officeart/2005/8/layout/process1"/>
    <dgm:cxn modelId="{344750BF-F086-4BAE-A81F-BC9C59981573}" type="presParOf" srcId="{4E9E9C92-0C35-4E4F-B070-18A0D81E16D2}" destId="{17830F36-8A7D-4F6B-98FA-43F2C26236E2}" srcOrd="3" destOrd="0" presId="urn:microsoft.com/office/officeart/2005/8/layout/process1"/>
    <dgm:cxn modelId="{225E31FD-D3C4-4A6B-A0FB-872BD6AB5A5E}" type="presParOf" srcId="{17830F36-8A7D-4F6B-98FA-43F2C26236E2}" destId="{5547A7D7-287B-41B3-BD9F-54BEC207E913}" srcOrd="0" destOrd="0" presId="urn:microsoft.com/office/officeart/2005/8/layout/process1"/>
    <dgm:cxn modelId="{07709B1C-B4A1-4AB0-BFBE-D7517FACB40B}" type="presParOf" srcId="{4E9E9C92-0C35-4E4F-B070-18A0D81E16D2}" destId="{C8C1C552-CA2E-4CD5-9115-A6CDA86A04C7}" srcOrd="4" destOrd="0" presId="urn:microsoft.com/office/officeart/2005/8/layout/process1"/>
    <dgm:cxn modelId="{B018F49B-7075-4D01-A717-EF738FCADE80}" type="presParOf" srcId="{4E9E9C92-0C35-4E4F-B070-18A0D81E16D2}" destId="{5EBC086A-62E2-4F45-8606-B2FE9CA239D4}" srcOrd="5" destOrd="0" presId="urn:microsoft.com/office/officeart/2005/8/layout/process1"/>
    <dgm:cxn modelId="{FFD8DC99-2A3B-4F30-9C19-4FEA3F724011}" type="presParOf" srcId="{5EBC086A-62E2-4F45-8606-B2FE9CA239D4}" destId="{958DEC5E-497A-4C2D-B9FF-D4E2D97DF157}" srcOrd="0" destOrd="0" presId="urn:microsoft.com/office/officeart/2005/8/layout/process1"/>
    <dgm:cxn modelId="{E58EB76A-8D25-4C73-9B7A-9ACB02C61843}" type="presParOf" srcId="{4E9E9C92-0C35-4E4F-B070-18A0D81E16D2}" destId="{A2DEC4E9-8EBE-4AEA-A5D1-1C7145E50D8F}" srcOrd="6" destOrd="0" presId="urn:microsoft.com/office/officeart/2005/8/layout/process1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8B9B6E-CAF3-4B0B-8B08-976544E269CD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C7FE4DB6-61F1-4DB1-9F2A-D8383AB46786}">
      <dgm:prSet phldrT="[Text]"/>
      <dgm:spPr/>
      <dgm:t>
        <a:bodyPr/>
        <a:lstStyle/>
        <a:p>
          <a:r>
            <a:rPr lang="en-US" dirty="0"/>
            <a:t>S1</a:t>
          </a:r>
        </a:p>
      </dgm:t>
    </dgm:pt>
    <dgm:pt modelId="{8F18BE3C-4D49-40D7-A1CF-1AB04300A961}" type="parTrans" cxnId="{6C96F0B8-D977-42EF-A34C-3E447F7343BB}">
      <dgm:prSet/>
      <dgm:spPr/>
      <dgm:t>
        <a:bodyPr/>
        <a:lstStyle/>
        <a:p>
          <a:endParaRPr lang="en-US"/>
        </a:p>
      </dgm:t>
    </dgm:pt>
    <dgm:pt modelId="{EA55BFE6-C0B7-4174-8883-286C121DEBB0}" type="sibTrans" cxnId="{6C96F0B8-D977-42EF-A34C-3E447F7343BB}">
      <dgm:prSet/>
      <dgm:spPr/>
      <dgm:t>
        <a:bodyPr/>
        <a:lstStyle/>
        <a:p>
          <a:endParaRPr lang="en-US"/>
        </a:p>
      </dgm:t>
    </dgm:pt>
    <dgm:pt modelId="{22598B58-BE1B-4E69-9798-82CFB5031821}">
      <dgm:prSet phldrT="[Text]"/>
      <dgm:spPr/>
      <dgm:t>
        <a:bodyPr/>
        <a:lstStyle/>
        <a:p>
          <a:r>
            <a:rPr lang="en-US" dirty="0"/>
            <a:t>I1</a:t>
          </a:r>
        </a:p>
      </dgm:t>
    </dgm:pt>
    <dgm:pt modelId="{4D3E5020-3411-433C-9D1A-5E1D98282D17}" type="parTrans" cxnId="{03DE25EF-98D3-4ABD-AFFA-E7F757A449E1}">
      <dgm:prSet/>
      <dgm:spPr/>
      <dgm:t>
        <a:bodyPr/>
        <a:lstStyle/>
        <a:p>
          <a:endParaRPr lang="en-US"/>
        </a:p>
      </dgm:t>
    </dgm:pt>
    <dgm:pt modelId="{FF6DF6EE-86FB-463B-AF24-9B4A67801160}" type="sibTrans" cxnId="{03DE25EF-98D3-4ABD-AFFA-E7F757A449E1}">
      <dgm:prSet/>
      <dgm:spPr/>
      <dgm:t>
        <a:bodyPr/>
        <a:lstStyle/>
        <a:p>
          <a:endParaRPr lang="en-US"/>
        </a:p>
      </dgm:t>
    </dgm:pt>
    <dgm:pt modelId="{503FB5E5-D1DE-42D8-B6C8-D326C75D9E3C}">
      <dgm:prSet phldrT="[Text]"/>
      <dgm:spPr/>
      <dgm:t>
        <a:bodyPr/>
        <a:lstStyle/>
        <a:p>
          <a:r>
            <a:rPr lang="en-US" dirty="0"/>
            <a:t>R1</a:t>
          </a:r>
        </a:p>
      </dgm:t>
    </dgm:pt>
    <dgm:pt modelId="{D6127040-9F98-48C3-B6DC-5821465858DC}" type="parTrans" cxnId="{2B38802B-F9EE-4CCE-B016-7589ACFAC6E4}">
      <dgm:prSet/>
      <dgm:spPr/>
      <dgm:t>
        <a:bodyPr/>
        <a:lstStyle/>
        <a:p>
          <a:endParaRPr lang="en-US"/>
        </a:p>
      </dgm:t>
    </dgm:pt>
    <dgm:pt modelId="{F9FCBDAC-86DC-44B5-A951-2090A20592E4}" type="sibTrans" cxnId="{2B38802B-F9EE-4CCE-B016-7589ACFAC6E4}">
      <dgm:prSet/>
      <dgm:spPr/>
      <dgm:t>
        <a:bodyPr/>
        <a:lstStyle/>
        <a:p>
          <a:endParaRPr lang="en-US"/>
        </a:p>
      </dgm:t>
    </dgm:pt>
    <dgm:pt modelId="{17693B55-1D25-4DED-B2B0-7F53C978EDCF}">
      <dgm:prSet phldrT="[Text]"/>
      <dgm:spPr/>
      <dgm:t>
        <a:bodyPr/>
        <a:lstStyle/>
        <a:p>
          <a:r>
            <a:rPr lang="en-US" dirty="0"/>
            <a:t>E1</a:t>
          </a:r>
        </a:p>
      </dgm:t>
    </dgm:pt>
    <dgm:pt modelId="{124A5B08-F96B-4010-87AA-944191F9B7EE}" type="sibTrans" cxnId="{668529AB-2CB7-4CAC-B51C-64A46C73BF5A}">
      <dgm:prSet/>
      <dgm:spPr/>
      <dgm:t>
        <a:bodyPr/>
        <a:lstStyle/>
        <a:p>
          <a:endParaRPr lang="en-US"/>
        </a:p>
      </dgm:t>
    </dgm:pt>
    <dgm:pt modelId="{442CB80E-6F29-41E8-BFFE-E9E7DB6BDEB4}" type="parTrans" cxnId="{668529AB-2CB7-4CAC-B51C-64A46C73BF5A}">
      <dgm:prSet/>
      <dgm:spPr/>
      <dgm:t>
        <a:bodyPr/>
        <a:lstStyle/>
        <a:p>
          <a:endParaRPr lang="en-US"/>
        </a:p>
      </dgm:t>
    </dgm:pt>
    <dgm:pt modelId="{4E9E9C92-0C35-4E4F-B070-18A0D81E16D2}" type="pres">
      <dgm:prSet presAssocID="{358B9B6E-CAF3-4B0B-8B08-976544E269CD}" presName="Name0" presStyleCnt="0">
        <dgm:presLayoutVars>
          <dgm:dir/>
          <dgm:resizeHandles val="exact"/>
        </dgm:presLayoutVars>
      </dgm:prSet>
      <dgm:spPr/>
    </dgm:pt>
    <dgm:pt modelId="{F25292CB-15C4-411C-8BE3-D105559E732A}" type="pres">
      <dgm:prSet presAssocID="{C7FE4DB6-61F1-4DB1-9F2A-D8383AB46786}" presName="node" presStyleLbl="node1" presStyleIdx="0" presStyleCnt="4">
        <dgm:presLayoutVars>
          <dgm:bulletEnabled val="1"/>
        </dgm:presLayoutVars>
      </dgm:prSet>
      <dgm:spPr/>
    </dgm:pt>
    <dgm:pt modelId="{67845E94-34C2-4DEE-984E-F0185A8F0E25}" type="pres">
      <dgm:prSet presAssocID="{EA55BFE6-C0B7-4174-8883-286C121DEBB0}" presName="sibTrans" presStyleLbl="sibTrans2D1" presStyleIdx="0" presStyleCnt="3"/>
      <dgm:spPr/>
    </dgm:pt>
    <dgm:pt modelId="{2D7E13B3-79C4-4D3C-981F-1AA59F26B3A4}" type="pres">
      <dgm:prSet presAssocID="{EA55BFE6-C0B7-4174-8883-286C121DEBB0}" presName="connectorText" presStyleLbl="sibTrans2D1" presStyleIdx="0" presStyleCnt="3"/>
      <dgm:spPr/>
    </dgm:pt>
    <dgm:pt modelId="{D4712689-4123-4229-A2DC-DB6DA5388703}" type="pres">
      <dgm:prSet presAssocID="{17693B55-1D25-4DED-B2B0-7F53C978EDCF}" presName="node" presStyleLbl="node1" presStyleIdx="1" presStyleCnt="4">
        <dgm:presLayoutVars>
          <dgm:bulletEnabled val="1"/>
        </dgm:presLayoutVars>
      </dgm:prSet>
      <dgm:spPr/>
    </dgm:pt>
    <dgm:pt modelId="{17830F36-8A7D-4F6B-98FA-43F2C26236E2}" type="pres">
      <dgm:prSet presAssocID="{124A5B08-F96B-4010-87AA-944191F9B7EE}" presName="sibTrans" presStyleLbl="sibTrans2D1" presStyleIdx="1" presStyleCnt="3"/>
      <dgm:spPr/>
    </dgm:pt>
    <dgm:pt modelId="{5547A7D7-287B-41B3-BD9F-54BEC207E913}" type="pres">
      <dgm:prSet presAssocID="{124A5B08-F96B-4010-87AA-944191F9B7EE}" presName="connectorText" presStyleLbl="sibTrans2D1" presStyleIdx="1" presStyleCnt="3"/>
      <dgm:spPr/>
    </dgm:pt>
    <dgm:pt modelId="{C8C1C552-CA2E-4CD5-9115-A6CDA86A04C7}" type="pres">
      <dgm:prSet presAssocID="{22598B58-BE1B-4E69-9798-82CFB5031821}" presName="node" presStyleLbl="node1" presStyleIdx="2" presStyleCnt="4">
        <dgm:presLayoutVars>
          <dgm:bulletEnabled val="1"/>
        </dgm:presLayoutVars>
      </dgm:prSet>
      <dgm:spPr/>
    </dgm:pt>
    <dgm:pt modelId="{5EBC086A-62E2-4F45-8606-B2FE9CA239D4}" type="pres">
      <dgm:prSet presAssocID="{FF6DF6EE-86FB-463B-AF24-9B4A67801160}" presName="sibTrans" presStyleLbl="sibTrans2D1" presStyleIdx="2" presStyleCnt="3"/>
      <dgm:spPr/>
    </dgm:pt>
    <dgm:pt modelId="{958DEC5E-497A-4C2D-B9FF-D4E2D97DF157}" type="pres">
      <dgm:prSet presAssocID="{FF6DF6EE-86FB-463B-AF24-9B4A67801160}" presName="connectorText" presStyleLbl="sibTrans2D1" presStyleIdx="2" presStyleCnt="3"/>
      <dgm:spPr/>
    </dgm:pt>
    <dgm:pt modelId="{A2DEC4E9-8EBE-4AEA-A5D1-1C7145E50D8F}" type="pres">
      <dgm:prSet presAssocID="{503FB5E5-D1DE-42D8-B6C8-D326C75D9E3C}" presName="node" presStyleLbl="node1" presStyleIdx="3" presStyleCnt="4">
        <dgm:presLayoutVars>
          <dgm:bulletEnabled val="1"/>
        </dgm:presLayoutVars>
      </dgm:prSet>
      <dgm:spPr/>
    </dgm:pt>
  </dgm:ptLst>
  <dgm:cxnLst>
    <dgm:cxn modelId="{F0ACD025-B87E-4701-B7DB-5DCE8719BC4C}" type="presOf" srcId="{EA55BFE6-C0B7-4174-8883-286C121DEBB0}" destId="{67845E94-34C2-4DEE-984E-F0185A8F0E25}" srcOrd="0" destOrd="0" presId="urn:microsoft.com/office/officeart/2005/8/layout/process1"/>
    <dgm:cxn modelId="{2B38802B-F9EE-4CCE-B016-7589ACFAC6E4}" srcId="{358B9B6E-CAF3-4B0B-8B08-976544E269CD}" destId="{503FB5E5-D1DE-42D8-B6C8-D326C75D9E3C}" srcOrd="3" destOrd="0" parTransId="{D6127040-9F98-48C3-B6DC-5821465858DC}" sibTransId="{F9FCBDAC-86DC-44B5-A951-2090A20592E4}"/>
    <dgm:cxn modelId="{26490D43-FD9F-452C-9ADF-9B2C625FD084}" type="presOf" srcId="{FF6DF6EE-86FB-463B-AF24-9B4A67801160}" destId="{958DEC5E-497A-4C2D-B9FF-D4E2D97DF157}" srcOrd="1" destOrd="0" presId="urn:microsoft.com/office/officeart/2005/8/layout/process1"/>
    <dgm:cxn modelId="{58DD1E7A-4FA3-4EF4-9A7D-D4CD2B70B536}" type="presOf" srcId="{17693B55-1D25-4DED-B2B0-7F53C978EDCF}" destId="{D4712689-4123-4229-A2DC-DB6DA5388703}" srcOrd="0" destOrd="0" presId="urn:microsoft.com/office/officeart/2005/8/layout/process1"/>
    <dgm:cxn modelId="{D18BF69F-BF07-497A-B16D-8121D7B728AE}" type="presOf" srcId="{124A5B08-F96B-4010-87AA-944191F9B7EE}" destId="{5547A7D7-287B-41B3-BD9F-54BEC207E913}" srcOrd="1" destOrd="0" presId="urn:microsoft.com/office/officeart/2005/8/layout/process1"/>
    <dgm:cxn modelId="{668529AB-2CB7-4CAC-B51C-64A46C73BF5A}" srcId="{358B9B6E-CAF3-4B0B-8B08-976544E269CD}" destId="{17693B55-1D25-4DED-B2B0-7F53C978EDCF}" srcOrd="1" destOrd="0" parTransId="{442CB80E-6F29-41E8-BFFE-E9E7DB6BDEB4}" sibTransId="{124A5B08-F96B-4010-87AA-944191F9B7EE}"/>
    <dgm:cxn modelId="{03D092AC-6C32-439F-98CA-DD409DC80A2F}" type="presOf" srcId="{C7FE4DB6-61F1-4DB1-9F2A-D8383AB46786}" destId="{F25292CB-15C4-411C-8BE3-D105559E732A}" srcOrd="0" destOrd="0" presId="urn:microsoft.com/office/officeart/2005/8/layout/process1"/>
    <dgm:cxn modelId="{65BA3BB0-FBB5-4416-9A1F-B54696CF515B}" type="presOf" srcId="{22598B58-BE1B-4E69-9798-82CFB5031821}" destId="{C8C1C552-CA2E-4CD5-9115-A6CDA86A04C7}" srcOrd="0" destOrd="0" presId="urn:microsoft.com/office/officeart/2005/8/layout/process1"/>
    <dgm:cxn modelId="{6C96F0B8-D977-42EF-A34C-3E447F7343BB}" srcId="{358B9B6E-CAF3-4B0B-8B08-976544E269CD}" destId="{C7FE4DB6-61F1-4DB1-9F2A-D8383AB46786}" srcOrd="0" destOrd="0" parTransId="{8F18BE3C-4D49-40D7-A1CF-1AB04300A961}" sibTransId="{EA55BFE6-C0B7-4174-8883-286C121DEBB0}"/>
    <dgm:cxn modelId="{A92C62B9-7701-469F-96C4-97CE6086661A}" type="presOf" srcId="{FF6DF6EE-86FB-463B-AF24-9B4A67801160}" destId="{5EBC086A-62E2-4F45-8606-B2FE9CA239D4}" srcOrd="0" destOrd="0" presId="urn:microsoft.com/office/officeart/2005/8/layout/process1"/>
    <dgm:cxn modelId="{85ACB6BB-DD4E-4CA6-865F-674D17E44ED6}" type="presOf" srcId="{124A5B08-F96B-4010-87AA-944191F9B7EE}" destId="{17830F36-8A7D-4F6B-98FA-43F2C26236E2}" srcOrd="0" destOrd="0" presId="urn:microsoft.com/office/officeart/2005/8/layout/process1"/>
    <dgm:cxn modelId="{40E412D3-CCDB-476F-A469-6B8487E6EFCD}" type="presOf" srcId="{EA55BFE6-C0B7-4174-8883-286C121DEBB0}" destId="{2D7E13B3-79C4-4D3C-981F-1AA59F26B3A4}" srcOrd="1" destOrd="0" presId="urn:microsoft.com/office/officeart/2005/8/layout/process1"/>
    <dgm:cxn modelId="{845D41EE-FD58-4E83-875D-8EBC59527A5E}" type="presOf" srcId="{358B9B6E-CAF3-4B0B-8B08-976544E269CD}" destId="{4E9E9C92-0C35-4E4F-B070-18A0D81E16D2}" srcOrd="0" destOrd="0" presId="urn:microsoft.com/office/officeart/2005/8/layout/process1"/>
    <dgm:cxn modelId="{03DE25EF-98D3-4ABD-AFFA-E7F757A449E1}" srcId="{358B9B6E-CAF3-4B0B-8B08-976544E269CD}" destId="{22598B58-BE1B-4E69-9798-82CFB5031821}" srcOrd="2" destOrd="0" parTransId="{4D3E5020-3411-433C-9D1A-5E1D98282D17}" sibTransId="{FF6DF6EE-86FB-463B-AF24-9B4A67801160}"/>
    <dgm:cxn modelId="{AE1074FA-A66C-45B4-AFA1-346630524660}" type="presOf" srcId="{503FB5E5-D1DE-42D8-B6C8-D326C75D9E3C}" destId="{A2DEC4E9-8EBE-4AEA-A5D1-1C7145E50D8F}" srcOrd="0" destOrd="0" presId="urn:microsoft.com/office/officeart/2005/8/layout/process1"/>
    <dgm:cxn modelId="{3160FD8A-AE48-40D5-B428-A6F84C7D32C3}" type="presParOf" srcId="{4E9E9C92-0C35-4E4F-B070-18A0D81E16D2}" destId="{F25292CB-15C4-411C-8BE3-D105559E732A}" srcOrd="0" destOrd="0" presId="urn:microsoft.com/office/officeart/2005/8/layout/process1"/>
    <dgm:cxn modelId="{5AEE14FA-2C18-42C9-8742-FB5203D0933E}" type="presParOf" srcId="{4E9E9C92-0C35-4E4F-B070-18A0D81E16D2}" destId="{67845E94-34C2-4DEE-984E-F0185A8F0E25}" srcOrd="1" destOrd="0" presId="urn:microsoft.com/office/officeart/2005/8/layout/process1"/>
    <dgm:cxn modelId="{0D5777C2-15E9-4382-BBB3-668FD1E44735}" type="presParOf" srcId="{67845E94-34C2-4DEE-984E-F0185A8F0E25}" destId="{2D7E13B3-79C4-4D3C-981F-1AA59F26B3A4}" srcOrd="0" destOrd="0" presId="urn:microsoft.com/office/officeart/2005/8/layout/process1"/>
    <dgm:cxn modelId="{7F07DCB5-F0F6-42D2-9266-D35DC57E0D46}" type="presParOf" srcId="{4E9E9C92-0C35-4E4F-B070-18A0D81E16D2}" destId="{D4712689-4123-4229-A2DC-DB6DA5388703}" srcOrd="2" destOrd="0" presId="urn:microsoft.com/office/officeart/2005/8/layout/process1"/>
    <dgm:cxn modelId="{9219A884-56FA-4B8C-98C6-B190A1F1EACC}" type="presParOf" srcId="{4E9E9C92-0C35-4E4F-B070-18A0D81E16D2}" destId="{17830F36-8A7D-4F6B-98FA-43F2C26236E2}" srcOrd="3" destOrd="0" presId="urn:microsoft.com/office/officeart/2005/8/layout/process1"/>
    <dgm:cxn modelId="{883869FA-BC72-482F-997C-41F4D411BF5C}" type="presParOf" srcId="{17830F36-8A7D-4F6B-98FA-43F2C26236E2}" destId="{5547A7D7-287B-41B3-BD9F-54BEC207E913}" srcOrd="0" destOrd="0" presId="urn:microsoft.com/office/officeart/2005/8/layout/process1"/>
    <dgm:cxn modelId="{B0205D69-0CD4-47C3-BF28-1CED4FB32CD9}" type="presParOf" srcId="{4E9E9C92-0C35-4E4F-B070-18A0D81E16D2}" destId="{C8C1C552-CA2E-4CD5-9115-A6CDA86A04C7}" srcOrd="4" destOrd="0" presId="urn:microsoft.com/office/officeart/2005/8/layout/process1"/>
    <dgm:cxn modelId="{B97A8662-B98D-49C4-A751-7882C5C009A7}" type="presParOf" srcId="{4E9E9C92-0C35-4E4F-B070-18A0D81E16D2}" destId="{5EBC086A-62E2-4F45-8606-B2FE9CA239D4}" srcOrd="5" destOrd="0" presId="urn:microsoft.com/office/officeart/2005/8/layout/process1"/>
    <dgm:cxn modelId="{22D1DF36-A1C7-4611-8892-D1F942A914AA}" type="presParOf" srcId="{5EBC086A-62E2-4F45-8606-B2FE9CA239D4}" destId="{958DEC5E-497A-4C2D-B9FF-D4E2D97DF157}" srcOrd="0" destOrd="0" presId="urn:microsoft.com/office/officeart/2005/8/layout/process1"/>
    <dgm:cxn modelId="{F3A85839-2939-4344-B4A8-F51C7ECA555A}" type="presParOf" srcId="{4E9E9C92-0C35-4E4F-B070-18A0D81E16D2}" destId="{A2DEC4E9-8EBE-4AEA-A5D1-1C7145E50D8F}" srcOrd="6" destOrd="0" presId="urn:microsoft.com/office/officeart/2005/8/layout/process1"/>
  </dgm:cxnLst>
  <dgm:bg>
    <a:effectLst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8B9B6E-CAF3-4B0B-8B08-976544E269CD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C7FE4DB6-61F1-4DB1-9F2A-D8383AB46786}">
      <dgm:prSet phldrT="[Text]"/>
      <dgm:spPr/>
      <dgm:t>
        <a:bodyPr/>
        <a:lstStyle/>
        <a:p>
          <a:r>
            <a:rPr lang="en-US" dirty="0"/>
            <a:t>S2</a:t>
          </a:r>
        </a:p>
      </dgm:t>
    </dgm:pt>
    <dgm:pt modelId="{8F18BE3C-4D49-40D7-A1CF-1AB04300A961}" type="parTrans" cxnId="{6C96F0B8-D977-42EF-A34C-3E447F7343BB}">
      <dgm:prSet/>
      <dgm:spPr/>
      <dgm:t>
        <a:bodyPr/>
        <a:lstStyle/>
        <a:p>
          <a:endParaRPr lang="en-US"/>
        </a:p>
      </dgm:t>
    </dgm:pt>
    <dgm:pt modelId="{EA55BFE6-C0B7-4174-8883-286C121DEBB0}" type="sibTrans" cxnId="{6C96F0B8-D977-42EF-A34C-3E447F7343BB}">
      <dgm:prSet/>
      <dgm:spPr/>
      <dgm:t>
        <a:bodyPr/>
        <a:lstStyle/>
        <a:p>
          <a:endParaRPr lang="en-US"/>
        </a:p>
      </dgm:t>
    </dgm:pt>
    <dgm:pt modelId="{22598B58-BE1B-4E69-9798-82CFB5031821}">
      <dgm:prSet phldrT="[Text]"/>
      <dgm:spPr/>
      <dgm:t>
        <a:bodyPr/>
        <a:lstStyle/>
        <a:p>
          <a:r>
            <a:rPr lang="en-US" dirty="0"/>
            <a:t>I2</a:t>
          </a:r>
        </a:p>
      </dgm:t>
    </dgm:pt>
    <dgm:pt modelId="{4D3E5020-3411-433C-9D1A-5E1D98282D17}" type="parTrans" cxnId="{03DE25EF-98D3-4ABD-AFFA-E7F757A449E1}">
      <dgm:prSet/>
      <dgm:spPr/>
      <dgm:t>
        <a:bodyPr/>
        <a:lstStyle/>
        <a:p>
          <a:endParaRPr lang="en-US"/>
        </a:p>
      </dgm:t>
    </dgm:pt>
    <dgm:pt modelId="{FF6DF6EE-86FB-463B-AF24-9B4A67801160}" type="sibTrans" cxnId="{03DE25EF-98D3-4ABD-AFFA-E7F757A449E1}">
      <dgm:prSet/>
      <dgm:spPr/>
      <dgm:t>
        <a:bodyPr/>
        <a:lstStyle/>
        <a:p>
          <a:endParaRPr lang="en-US"/>
        </a:p>
      </dgm:t>
    </dgm:pt>
    <dgm:pt modelId="{503FB5E5-D1DE-42D8-B6C8-D326C75D9E3C}">
      <dgm:prSet phldrT="[Text]"/>
      <dgm:spPr/>
      <dgm:t>
        <a:bodyPr/>
        <a:lstStyle/>
        <a:p>
          <a:r>
            <a:rPr lang="en-US" dirty="0"/>
            <a:t>R2</a:t>
          </a:r>
        </a:p>
      </dgm:t>
    </dgm:pt>
    <dgm:pt modelId="{D6127040-9F98-48C3-B6DC-5821465858DC}" type="parTrans" cxnId="{2B38802B-F9EE-4CCE-B016-7589ACFAC6E4}">
      <dgm:prSet/>
      <dgm:spPr/>
      <dgm:t>
        <a:bodyPr/>
        <a:lstStyle/>
        <a:p>
          <a:endParaRPr lang="en-US"/>
        </a:p>
      </dgm:t>
    </dgm:pt>
    <dgm:pt modelId="{F9FCBDAC-86DC-44B5-A951-2090A20592E4}" type="sibTrans" cxnId="{2B38802B-F9EE-4CCE-B016-7589ACFAC6E4}">
      <dgm:prSet/>
      <dgm:spPr/>
      <dgm:t>
        <a:bodyPr/>
        <a:lstStyle/>
        <a:p>
          <a:endParaRPr lang="en-US"/>
        </a:p>
      </dgm:t>
    </dgm:pt>
    <dgm:pt modelId="{17693B55-1D25-4DED-B2B0-7F53C978EDCF}">
      <dgm:prSet phldrT="[Text]"/>
      <dgm:spPr/>
      <dgm:t>
        <a:bodyPr/>
        <a:lstStyle/>
        <a:p>
          <a:r>
            <a:rPr lang="en-US" dirty="0"/>
            <a:t>E2</a:t>
          </a:r>
        </a:p>
      </dgm:t>
    </dgm:pt>
    <dgm:pt modelId="{124A5B08-F96B-4010-87AA-944191F9B7EE}" type="sibTrans" cxnId="{668529AB-2CB7-4CAC-B51C-64A46C73BF5A}">
      <dgm:prSet/>
      <dgm:spPr/>
      <dgm:t>
        <a:bodyPr/>
        <a:lstStyle/>
        <a:p>
          <a:endParaRPr lang="en-US"/>
        </a:p>
      </dgm:t>
    </dgm:pt>
    <dgm:pt modelId="{442CB80E-6F29-41E8-BFFE-E9E7DB6BDEB4}" type="parTrans" cxnId="{668529AB-2CB7-4CAC-B51C-64A46C73BF5A}">
      <dgm:prSet/>
      <dgm:spPr/>
      <dgm:t>
        <a:bodyPr/>
        <a:lstStyle/>
        <a:p>
          <a:endParaRPr lang="en-US"/>
        </a:p>
      </dgm:t>
    </dgm:pt>
    <dgm:pt modelId="{4E9E9C92-0C35-4E4F-B070-18A0D81E16D2}" type="pres">
      <dgm:prSet presAssocID="{358B9B6E-CAF3-4B0B-8B08-976544E269CD}" presName="Name0" presStyleCnt="0">
        <dgm:presLayoutVars>
          <dgm:dir/>
          <dgm:resizeHandles val="exact"/>
        </dgm:presLayoutVars>
      </dgm:prSet>
      <dgm:spPr/>
    </dgm:pt>
    <dgm:pt modelId="{F25292CB-15C4-411C-8BE3-D105559E732A}" type="pres">
      <dgm:prSet presAssocID="{C7FE4DB6-61F1-4DB1-9F2A-D8383AB46786}" presName="node" presStyleLbl="node1" presStyleIdx="0" presStyleCnt="4" custLinFactNeighborX="5228">
        <dgm:presLayoutVars>
          <dgm:bulletEnabled val="1"/>
        </dgm:presLayoutVars>
      </dgm:prSet>
      <dgm:spPr/>
    </dgm:pt>
    <dgm:pt modelId="{67845E94-34C2-4DEE-984E-F0185A8F0E25}" type="pres">
      <dgm:prSet presAssocID="{EA55BFE6-C0B7-4174-8883-286C121DEBB0}" presName="sibTrans" presStyleLbl="sibTrans2D1" presStyleIdx="0" presStyleCnt="3"/>
      <dgm:spPr/>
    </dgm:pt>
    <dgm:pt modelId="{2D7E13B3-79C4-4D3C-981F-1AA59F26B3A4}" type="pres">
      <dgm:prSet presAssocID="{EA55BFE6-C0B7-4174-8883-286C121DEBB0}" presName="connectorText" presStyleLbl="sibTrans2D1" presStyleIdx="0" presStyleCnt="3"/>
      <dgm:spPr/>
    </dgm:pt>
    <dgm:pt modelId="{D4712689-4123-4229-A2DC-DB6DA5388703}" type="pres">
      <dgm:prSet presAssocID="{17693B55-1D25-4DED-B2B0-7F53C978EDCF}" presName="node" presStyleLbl="node1" presStyleIdx="1" presStyleCnt="4">
        <dgm:presLayoutVars>
          <dgm:bulletEnabled val="1"/>
        </dgm:presLayoutVars>
      </dgm:prSet>
      <dgm:spPr/>
    </dgm:pt>
    <dgm:pt modelId="{17830F36-8A7D-4F6B-98FA-43F2C26236E2}" type="pres">
      <dgm:prSet presAssocID="{124A5B08-F96B-4010-87AA-944191F9B7EE}" presName="sibTrans" presStyleLbl="sibTrans2D1" presStyleIdx="1" presStyleCnt="3"/>
      <dgm:spPr/>
    </dgm:pt>
    <dgm:pt modelId="{5547A7D7-287B-41B3-BD9F-54BEC207E913}" type="pres">
      <dgm:prSet presAssocID="{124A5B08-F96B-4010-87AA-944191F9B7EE}" presName="connectorText" presStyleLbl="sibTrans2D1" presStyleIdx="1" presStyleCnt="3"/>
      <dgm:spPr/>
    </dgm:pt>
    <dgm:pt modelId="{C8C1C552-CA2E-4CD5-9115-A6CDA86A04C7}" type="pres">
      <dgm:prSet presAssocID="{22598B58-BE1B-4E69-9798-82CFB5031821}" presName="node" presStyleLbl="node1" presStyleIdx="2" presStyleCnt="4">
        <dgm:presLayoutVars>
          <dgm:bulletEnabled val="1"/>
        </dgm:presLayoutVars>
      </dgm:prSet>
      <dgm:spPr/>
    </dgm:pt>
    <dgm:pt modelId="{5EBC086A-62E2-4F45-8606-B2FE9CA239D4}" type="pres">
      <dgm:prSet presAssocID="{FF6DF6EE-86FB-463B-AF24-9B4A67801160}" presName="sibTrans" presStyleLbl="sibTrans2D1" presStyleIdx="2" presStyleCnt="3"/>
      <dgm:spPr/>
    </dgm:pt>
    <dgm:pt modelId="{958DEC5E-497A-4C2D-B9FF-D4E2D97DF157}" type="pres">
      <dgm:prSet presAssocID="{FF6DF6EE-86FB-463B-AF24-9B4A67801160}" presName="connectorText" presStyleLbl="sibTrans2D1" presStyleIdx="2" presStyleCnt="3"/>
      <dgm:spPr/>
    </dgm:pt>
    <dgm:pt modelId="{A2DEC4E9-8EBE-4AEA-A5D1-1C7145E50D8F}" type="pres">
      <dgm:prSet presAssocID="{503FB5E5-D1DE-42D8-B6C8-D326C75D9E3C}" presName="node" presStyleLbl="node1" presStyleIdx="3" presStyleCnt="4">
        <dgm:presLayoutVars>
          <dgm:bulletEnabled val="1"/>
        </dgm:presLayoutVars>
      </dgm:prSet>
      <dgm:spPr/>
    </dgm:pt>
  </dgm:ptLst>
  <dgm:cxnLst>
    <dgm:cxn modelId="{95257B16-1A67-4A07-ABEC-81316A8841F1}" type="presOf" srcId="{22598B58-BE1B-4E69-9798-82CFB5031821}" destId="{C8C1C552-CA2E-4CD5-9115-A6CDA86A04C7}" srcOrd="0" destOrd="0" presId="urn:microsoft.com/office/officeart/2005/8/layout/process1"/>
    <dgm:cxn modelId="{2B38802B-F9EE-4CCE-B016-7589ACFAC6E4}" srcId="{358B9B6E-CAF3-4B0B-8B08-976544E269CD}" destId="{503FB5E5-D1DE-42D8-B6C8-D326C75D9E3C}" srcOrd="3" destOrd="0" parTransId="{D6127040-9F98-48C3-B6DC-5821465858DC}" sibTransId="{F9FCBDAC-86DC-44B5-A951-2090A20592E4}"/>
    <dgm:cxn modelId="{F651B935-639E-4E05-97A9-F56CCCDB0F5A}" type="presOf" srcId="{EA55BFE6-C0B7-4174-8883-286C121DEBB0}" destId="{67845E94-34C2-4DEE-984E-F0185A8F0E25}" srcOrd="0" destOrd="0" presId="urn:microsoft.com/office/officeart/2005/8/layout/process1"/>
    <dgm:cxn modelId="{D2D21F41-80C7-4D5D-AB6C-D43E85B44884}" type="presOf" srcId="{124A5B08-F96B-4010-87AA-944191F9B7EE}" destId="{17830F36-8A7D-4F6B-98FA-43F2C26236E2}" srcOrd="0" destOrd="0" presId="urn:microsoft.com/office/officeart/2005/8/layout/process1"/>
    <dgm:cxn modelId="{E4FB4F50-35EE-4A7F-9A98-B2A1C51C3A66}" type="presOf" srcId="{503FB5E5-D1DE-42D8-B6C8-D326C75D9E3C}" destId="{A2DEC4E9-8EBE-4AEA-A5D1-1C7145E50D8F}" srcOrd="0" destOrd="0" presId="urn:microsoft.com/office/officeart/2005/8/layout/process1"/>
    <dgm:cxn modelId="{5D22FF74-D8DF-4167-B805-FA166EBD61ED}" type="presOf" srcId="{17693B55-1D25-4DED-B2B0-7F53C978EDCF}" destId="{D4712689-4123-4229-A2DC-DB6DA5388703}" srcOrd="0" destOrd="0" presId="urn:microsoft.com/office/officeart/2005/8/layout/process1"/>
    <dgm:cxn modelId="{03BDB577-A03F-451A-81FE-A2FB09A321F2}" type="presOf" srcId="{C7FE4DB6-61F1-4DB1-9F2A-D8383AB46786}" destId="{F25292CB-15C4-411C-8BE3-D105559E732A}" srcOrd="0" destOrd="0" presId="urn:microsoft.com/office/officeart/2005/8/layout/process1"/>
    <dgm:cxn modelId="{8624C585-BBEB-4B2E-8F07-DCA7A0CD7361}" type="presOf" srcId="{FF6DF6EE-86FB-463B-AF24-9B4A67801160}" destId="{958DEC5E-497A-4C2D-B9FF-D4E2D97DF157}" srcOrd="1" destOrd="0" presId="urn:microsoft.com/office/officeart/2005/8/layout/process1"/>
    <dgm:cxn modelId="{668529AB-2CB7-4CAC-B51C-64A46C73BF5A}" srcId="{358B9B6E-CAF3-4B0B-8B08-976544E269CD}" destId="{17693B55-1D25-4DED-B2B0-7F53C978EDCF}" srcOrd="1" destOrd="0" parTransId="{442CB80E-6F29-41E8-BFFE-E9E7DB6BDEB4}" sibTransId="{124A5B08-F96B-4010-87AA-944191F9B7EE}"/>
    <dgm:cxn modelId="{6C96F0B8-D977-42EF-A34C-3E447F7343BB}" srcId="{358B9B6E-CAF3-4B0B-8B08-976544E269CD}" destId="{C7FE4DB6-61F1-4DB1-9F2A-D8383AB46786}" srcOrd="0" destOrd="0" parTransId="{8F18BE3C-4D49-40D7-A1CF-1AB04300A961}" sibTransId="{EA55BFE6-C0B7-4174-8883-286C121DEBB0}"/>
    <dgm:cxn modelId="{DB3254BC-BFF1-48FB-8CDD-72208D95D200}" type="presOf" srcId="{EA55BFE6-C0B7-4174-8883-286C121DEBB0}" destId="{2D7E13B3-79C4-4D3C-981F-1AA59F26B3A4}" srcOrd="1" destOrd="0" presId="urn:microsoft.com/office/officeart/2005/8/layout/process1"/>
    <dgm:cxn modelId="{777172BE-78D0-44AF-A056-C23B28B4473C}" type="presOf" srcId="{358B9B6E-CAF3-4B0B-8B08-976544E269CD}" destId="{4E9E9C92-0C35-4E4F-B070-18A0D81E16D2}" srcOrd="0" destOrd="0" presId="urn:microsoft.com/office/officeart/2005/8/layout/process1"/>
    <dgm:cxn modelId="{592823DC-B88C-4888-A4B5-1C6B3B28CEF9}" type="presOf" srcId="{124A5B08-F96B-4010-87AA-944191F9B7EE}" destId="{5547A7D7-287B-41B3-BD9F-54BEC207E913}" srcOrd="1" destOrd="0" presId="urn:microsoft.com/office/officeart/2005/8/layout/process1"/>
    <dgm:cxn modelId="{9C475DEA-5759-4A21-874C-D623D3998D2B}" type="presOf" srcId="{FF6DF6EE-86FB-463B-AF24-9B4A67801160}" destId="{5EBC086A-62E2-4F45-8606-B2FE9CA239D4}" srcOrd="0" destOrd="0" presId="urn:microsoft.com/office/officeart/2005/8/layout/process1"/>
    <dgm:cxn modelId="{03DE25EF-98D3-4ABD-AFFA-E7F757A449E1}" srcId="{358B9B6E-CAF3-4B0B-8B08-976544E269CD}" destId="{22598B58-BE1B-4E69-9798-82CFB5031821}" srcOrd="2" destOrd="0" parTransId="{4D3E5020-3411-433C-9D1A-5E1D98282D17}" sibTransId="{FF6DF6EE-86FB-463B-AF24-9B4A67801160}"/>
    <dgm:cxn modelId="{B6669EE0-3046-4525-86F4-E8CF0CF045DA}" type="presParOf" srcId="{4E9E9C92-0C35-4E4F-B070-18A0D81E16D2}" destId="{F25292CB-15C4-411C-8BE3-D105559E732A}" srcOrd="0" destOrd="0" presId="urn:microsoft.com/office/officeart/2005/8/layout/process1"/>
    <dgm:cxn modelId="{EA41398F-9CCF-432A-B52C-CCCAA0BFB7B1}" type="presParOf" srcId="{4E9E9C92-0C35-4E4F-B070-18A0D81E16D2}" destId="{67845E94-34C2-4DEE-984E-F0185A8F0E25}" srcOrd="1" destOrd="0" presId="urn:microsoft.com/office/officeart/2005/8/layout/process1"/>
    <dgm:cxn modelId="{EC1E4793-8B11-44D0-8F18-14B642D9E080}" type="presParOf" srcId="{67845E94-34C2-4DEE-984E-F0185A8F0E25}" destId="{2D7E13B3-79C4-4D3C-981F-1AA59F26B3A4}" srcOrd="0" destOrd="0" presId="urn:microsoft.com/office/officeart/2005/8/layout/process1"/>
    <dgm:cxn modelId="{D298AE66-BDEF-49A9-9AD4-3D86FB78E308}" type="presParOf" srcId="{4E9E9C92-0C35-4E4F-B070-18A0D81E16D2}" destId="{D4712689-4123-4229-A2DC-DB6DA5388703}" srcOrd="2" destOrd="0" presId="urn:microsoft.com/office/officeart/2005/8/layout/process1"/>
    <dgm:cxn modelId="{7C538E32-0EE7-402F-9610-40905D413DA8}" type="presParOf" srcId="{4E9E9C92-0C35-4E4F-B070-18A0D81E16D2}" destId="{17830F36-8A7D-4F6B-98FA-43F2C26236E2}" srcOrd="3" destOrd="0" presId="urn:microsoft.com/office/officeart/2005/8/layout/process1"/>
    <dgm:cxn modelId="{15F23C3D-834F-4F35-9F28-04F60308413C}" type="presParOf" srcId="{17830F36-8A7D-4F6B-98FA-43F2C26236E2}" destId="{5547A7D7-287B-41B3-BD9F-54BEC207E913}" srcOrd="0" destOrd="0" presId="urn:microsoft.com/office/officeart/2005/8/layout/process1"/>
    <dgm:cxn modelId="{C55F7147-370D-48C0-8FE1-11F5AAD66F2E}" type="presParOf" srcId="{4E9E9C92-0C35-4E4F-B070-18A0D81E16D2}" destId="{C8C1C552-CA2E-4CD5-9115-A6CDA86A04C7}" srcOrd="4" destOrd="0" presId="urn:microsoft.com/office/officeart/2005/8/layout/process1"/>
    <dgm:cxn modelId="{BF4A850D-8D5F-4186-9644-B946987A40ED}" type="presParOf" srcId="{4E9E9C92-0C35-4E4F-B070-18A0D81E16D2}" destId="{5EBC086A-62E2-4F45-8606-B2FE9CA239D4}" srcOrd="5" destOrd="0" presId="urn:microsoft.com/office/officeart/2005/8/layout/process1"/>
    <dgm:cxn modelId="{BDFA6049-8C91-46AA-9627-BCE0882D125E}" type="presParOf" srcId="{5EBC086A-62E2-4F45-8606-B2FE9CA239D4}" destId="{958DEC5E-497A-4C2D-B9FF-D4E2D97DF157}" srcOrd="0" destOrd="0" presId="urn:microsoft.com/office/officeart/2005/8/layout/process1"/>
    <dgm:cxn modelId="{647BB9E6-79C9-45F6-BC59-F85CCF005BEA}" type="presParOf" srcId="{4E9E9C92-0C35-4E4F-B070-18A0D81E16D2}" destId="{A2DEC4E9-8EBE-4AEA-A5D1-1C7145E50D8F}" srcOrd="6" destOrd="0" presId="urn:microsoft.com/office/officeart/2005/8/layout/process1"/>
  </dgm:cxnLst>
  <dgm:bg>
    <a:effectLst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8B9B6E-CAF3-4B0B-8B08-976544E269CD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C7FE4DB6-61F1-4DB1-9F2A-D8383AB46786}">
      <dgm:prSet phldrT="[Text]"/>
      <dgm:spPr/>
      <dgm:t>
        <a:bodyPr/>
        <a:lstStyle/>
        <a:p>
          <a:r>
            <a:rPr lang="en-US" dirty="0"/>
            <a:t>Sn</a:t>
          </a:r>
        </a:p>
      </dgm:t>
    </dgm:pt>
    <dgm:pt modelId="{8F18BE3C-4D49-40D7-A1CF-1AB04300A961}" type="parTrans" cxnId="{6C96F0B8-D977-42EF-A34C-3E447F7343BB}">
      <dgm:prSet/>
      <dgm:spPr/>
      <dgm:t>
        <a:bodyPr/>
        <a:lstStyle/>
        <a:p>
          <a:endParaRPr lang="en-US"/>
        </a:p>
      </dgm:t>
    </dgm:pt>
    <dgm:pt modelId="{EA55BFE6-C0B7-4174-8883-286C121DEBB0}" type="sibTrans" cxnId="{6C96F0B8-D977-42EF-A34C-3E447F7343BB}">
      <dgm:prSet/>
      <dgm:spPr/>
      <dgm:t>
        <a:bodyPr/>
        <a:lstStyle/>
        <a:p>
          <a:endParaRPr lang="en-US"/>
        </a:p>
      </dgm:t>
    </dgm:pt>
    <dgm:pt modelId="{22598B58-BE1B-4E69-9798-82CFB5031821}">
      <dgm:prSet phldrT="[Text]"/>
      <dgm:spPr/>
      <dgm:t>
        <a:bodyPr/>
        <a:lstStyle/>
        <a:p>
          <a:r>
            <a:rPr lang="en-US" dirty="0"/>
            <a:t>In</a:t>
          </a:r>
        </a:p>
      </dgm:t>
    </dgm:pt>
    <dgm:pt modelId="{4D3E5020-3411-433C-9D1A-5E1D98282D17}" type="parTrans" cxnId="{03DE25EF-98D3-4ABD-AFFA-E7F757A449E1}">
      <dgm:prSet/>
      <dgm:spPr/>
      <dgm:t>
        <a:bodyPr/>
        <a:lstStyle/>
        <a:p>
          <a:endParaRPr lang="en-US"/>
        </a:p>
      </dgm:t>
    </dgm:pt>
    <dgm:pt modelId="{FF6DF6EE-86FB-463B-AF24-9B4A67801160}" type="sibTrans" cxnId="{03DE25EF-98D3-4ABD-AFFA-E7F757A449E1}">
      <dgm:prSet/>
      <dgm:spPr/>
      <dgm:t>
        <a:bodyPr/>
        <a:lstStyle/>
        <a:p>
          <a:endParaRPr lang="en-US"/>
        </a:p>
      </dgm:t>
    </dgm:pt>
    <dgm:pt modelId="{503FB5E5-D1DE-42D8-B6C8-D326C75D9E3C}">
      <dgm:prSet phldrT="[Text]"/>
      <dgm:spPr/>
      <dgm:t>
        <a:bodyPr/>
        <a:lstStyle/>
        <a:p>
          <a:r>
            <a:rPr lang="en-US" dirty="0"/>
            <a:t>Rn</a:t>
          </a:r>
        </a:p>
      </dgm:t>
    </dgm:pt>
    <dgm:pt modelId="{D6127040-9F98-48C3-B6DC-5821465858DC}" type="parTrans" cxnId="{2B38802B-F9EE-4CCE-B016-7589ACFAC6E4}">
      <dgm:prSet/>
      <dgm:spPr/>
      <dgm:t>
        <a:bodyPr/>
        <a:lstStyle/>
        <a:p>
          <a:endParaRPr lang="en-US"/>
        </a:p>
      </dgm:t>
    </dgm:pt>
    <dgm:pt modelId="{F9FCBDAC-86DC-44B5-A951-2090A20592E4}" type="sibTrans" cxnId="{2B38802B-F9EE-4CCE-B016-7589ACFAC6E4}">
      <dgm:prSet/>
      <dgm:spPr/>
      <dgm:t>
        <a:bodyPr/>
        <a:lstStyle/>
        <a:p>
          <a:endParaRPr lang="en-US"/>
        </a:p>
      </dgm:t>
    </dgm:pt>
    <dgm:pt modelId="{17693B55-1D25-4DED-B2B0-7F53C978EDCF}">
      <dgm:prSet phldrT="[Text]"/>
      <dgm:spPr/>
      <dgm:t>
        <a:bodyPr/>
        <a:lstStyle/>
        <a:p>
          <a:r>
            <a:rPr lang="en-US" dirty="0" err="1"/>
            <a:t>En</a:t>
          </a:r>
          <a:endParaRPr lang="en-US" dirty="0"/>
        </a:p>
      </dgm:t>
    </dgm:pt>
    <dgm:pt modelId="{124A5B08-F96B-4010-87AA-944191F9B7EE}" type="sibTrans" cxnId="{668529AB-2CB7-4CAC-B51C-64A46C73BF5A}">
      <dgm:prSet/>
      <dgm:spPr/>
      <dgm:t>
        <a:bodyPr/>
        <a:lstStyle/>
        <a:p>
          <a:endParaRPr lang="en-US"/>
        </a:p>
      </dgm:t>
    </dgm:pt>
    <dgm:pt modelId="{442CB80E-6F29-41E8-BFFE-E9E7DB6BDEB4}" type="parTrans" cxnId="{668529AB-2CB7-4CAC-B51C-64A46C73BF5A}">
      <dgm:prSet/>
      <dgm:spPr/>
      <dgm:t>
        <a:bodyPr/>
        <a:lstStyle/>
        <a:p>
          <a:endParaRPr lang="en-US"/>
        </a:p>
      </dgm:t>
    </dgm:pt>
    <dgm:pt modelId="{4E9E9C92-0C35-4E4F-B070-18A0D81E16D2}" type="pres">
      <dgm:prSet presAssocID="{358B9B6E-CAF3-4B0B-8B08-976544E269CD}" presName="Name0" presStyleCnt="0">
        <dgm:presLayoutVars>
          <dgm:dir/>
          <dgm:resizeHandles val="exact"/>
        </dgm:presLayoutVars>
      </dgm:prSet>
      <dgm:spPr/>
    </dgm:pt>
    <dgm:pt modelId="{F25292CB-15C4-411C-8BE3-D105559E732A}" type="pres">
      <dgm:prSet presAssocID="{C7FE4DB6-61F1-4DB1-9F2A-D8383AB46786}" presName="node" presStyleLbl="node1" presStyleIdx="0" presStyleCnt="4">
        <dgm:presLayoutVars>
          <dgm:bulletEnabled val="1"/>
        </dgm:presLayoutVars>
      </dgm:prSet>
      <dgm:spPr/>
    </dgm:pt>
    <dgm:pt modelId="{67845E94-34C2-4DEE-984E-F0185A8F0E25}" type="pres">
      <dgm:prSet presAssocID="{EA55BFE6-C0B7-4174-8883-286C121DEBB0}" presName="sibTrans" presStyleLbl="sibTrans2D1" presStyleIdx="0" presStyleCnt="3"/>
      <dgm:spPr/>
    </dgm:pt>
    <dgm:pt modelId="{2D7E13B3-79C4-4D3C-981F-1AA59F26B3A4}" type="pres">
      <dgm:prSet presAssocID="{EA55BFE6-C0B7-4174-8883-286C121DEBB0}" presName="connectorText" presStyleLbl="sibTrans2D1" presStyleIdx="0" presStyleCnt="3"/>
      <dgm:spPr/>
    </dgm:pt>
    <dgm:pt modelId="{D4712689-4123-4229-A2DC-DB6DA5388703}" type="pres">
      <dgm:prSet presAssocID="{17693B55-1D25-4DED-B2B0-7F53C978EDCF}" presName="node" presStyleLbl="node1" presStyleIdx="1" presStyleCnt="4">
        <dgm:presLayoutVars>
          <dgm:bulletEnabled val="1"/>
        </dgm:presLayoutVars>
      </dgm:prSet>
      <dgm:spPr/>
    </dgm:pt>
    <dgm:pt modelId="{17830F36-8A7D-4F6B-98FA-43F2C26236E2}" type="pres">
      <dgm:prSet presAssocID="{124A5B08-F96B-4010-87AA-944191F9B7EE}" presName="sibTrans" presStyleLbl="sibTrans2D1" presStyleIdx="1" presStyleCnt="3"/>
      <dgm:spPr/>
    </dgm:pt>
    <dgm:pt modelId="{5547A7D7-287B-41B3-BD9F-54BEC207E913}" type="pres">
      <dgm:prSet presAssocID="{124A5B08-F96B-4010-87AA-944191F9B7EE}" presName="connectorText" presStyleLbl="sibTrans2D1" presStyleIdx="1" presStyleCnt="3"/>
      <dgm:spPr/>
    </dgm:pt>
    <dgm:pt modelId="{C8C1C552-CA2E-4CD5-9115-A6CDA86A04C7}" type="pres">
      <dgm:prSet presAssocID="{22598B58-BE1B-4E69-9798-82CFB5031821}" presName="node" presStyleLbl="node1" presStyleIdx="2" presStyleCnt="4">
        <dgm:presLayoutVars>
          <dgm:bulletEnabled val="1"/>
        </dgm:presLayoutVars>
      </dgm:prSet>
      <dgm:spPr/>
    </dgm:pt>
    <dgm:pt modelId="{5EBC086A-62E2-4F45-8606-B2FE9CA239D4}" type="pres">
      <dgm:prSet presAssocID="{FF6DF6EE-86FB-463B-AF24-9B4A67801160}" presName="sibTrans" presStyleLbl="sibTrans2D1" presStyleIdx="2" presStyleCnt="3"/>
      <dgm:spPr/>
    </dgm:pt>
    <dgm:pt modelId="{958DEC5E-497A-4C2D-B9FF-D4E2D97DF157}" type="pres">
      <dgm:prSet presAssocID="{FF6DF6EE-86FB-463B-AF24-9B4A67801160}" presName="connectorText" presStyleLbl="sibTrans2D1" presStyleIdx="2" presStyleCnt="3"/>
      <dgm:spPr/>
    </dgm:pt>
    <dgm:pt modelId="{A2DEC4E9-8EBE-4AEA-A5D1-1C7145E50D8F}" type="pres">
      <dgm:prSet presAssocID="{503FB5E5-D1DE-42D8-B6C8-D326C75D9E3C}" presName="node" presStyleLbl="node1" presStyleIdx="3" presStyleCnt="4">
        <dgm:presLayoutVars>
          <dgm:bulletEnabled val="1"/>
        </dgm:presLayoutVars>
      </dgm:prSet>
      <dgm:spPr/>
    </dgm:pt>
  </dgm:ptLst>
  <dgm:cxnLst>
    <dgm:cxn modelId="{424AB21E-280A-4F26-88E3-F5824E49750C}" type="presOf" srcId="{503FB5E5-D1DE-42D8-B6C8-D326C75D9E3C}" destId="{A2DEC4E9-8EBE-4AEA-A5D1-1C7145E50D8F}" srcOrd="0" destOrd="0" presId="urn:microsoft.com/office/officeart/2005/8/layout/process1"/>
    <dgm:cxn modelId="{2B38802B-F9EE-4CCE-B016-7589ACFAC6E4}" srcId="{358B9B6E-CAF3-4B0B-8B08-976544E269CD}" destId="{503FB5E5-D1DE-42D8-B6C8-D326C75D9E3C}" srcOrd="3" destOrd="0" parTransId="{D6127040-9F98-48C3-B6DC-5821465858DC}" sibTransId="{F9FCBDAC-86DC-44B5-A951-2090A20592E4}"/>
    <dgm:cxn modelId="{A9E90232-5344-41A5-B5F7-1A690D79A278}" type="presOf" srcId="{17693B55-1D25-4DED-B2B0-7F53C978EDCF}" destId="{D4712689-4123-4229-A2DC-DB6DA5388703}" srcOrd="0" destOrd="0" presId="urn:microsoft.com/office/officeart/2005/8/layout/process1"/>
    <dgm:cxn modelId="{820FDB43-A762-4EC9-BDB1-CB4DEBA40937}" type="presOf" srcId="{EA55BFE6-C0B7-4174-8883-286C121DEBB0}" destId="{67845E94-34C2-4DEE-984E-F0185A8F0E25}" srcOrd="0" destOrd="0" presId="urn:microsoft.com/office/officeart/2005/8/layout/process1"/>
    <dgm:cxn modelId="{62289E55-7068-47C9-ACE6-C5478DED7876}" type="presOf" srcId="{358B9B6E-CAF3-4B0B-8B08-976544E269CD}" destId="{4E9E9C92-0C35-4E4F-B070-18A0D81E16D2}" srcOrd="0" destOrd="0" presId="urn:microsoft.com/office/officeart/2005/8/layout/process1"/>
    <dgm:cxn modelId="{9C53DC5A-CC45-4C0A-9AE6-45B126FCE3BA}" type="presOf" srcId="{C7FE4DB6-61F1-4DB1-9F2A-D8383AB46786}" destId="{F25292CB-15C4-411C-8BE3-D105559E732A}" srcOrd="0" destOrd="0" presId="urn:microsoft.com/office/officeart/2005/8/layout/process1"/>
    <dgm:cxn modelId="{EEB9AC88-1978-4600-B6CC-33913A7A7C65}" type="presOf" srcId="{22598B58-BE1B-4E69-9798-82CFB5031821}" destId="{C8C1C552-CA2E-4CD5-9115-A6CDA86A04C7}" srcOrd="0" destOrd="0" presId="urn:microsoft.com/office/officeart/2005/8/layout/process1"/>
    <dgm:cxn modelId="{D756BD8E-CA08-4556-B606-DF0E5A9E0B74}" type="presOf" srcId="{EA55BFE6-C0B7-4174-8883-286C121DEBB0}" destId="{2D7E13B3-79C4-4D3C-981F-1AA59F26B3A4}" srcOrd="1" destOrd="0" presId="urn:microsoft.com/office/officeart/2005/8/layout/process1"/>
    <dgm:cxn modelId="{668529AB-2CB7-4CAC-B51C-64A46C73BF5A}" srcId="{358B9B6E-CAF3-4B0B-8B08-976544E269CD}" destId="{17693B55-1D25-4DED-B2B0-7F53C978EDCF}" srcOrd="1" destOrd="0" parTransId="{442CB80E-6F29-41E8-BFFE-E9E7DB6BDEB4}" sibTransId="{124A5B08-F96B-4010-87AA-944191F9B7EE}"/>
    <dgm:cxn modelId="{CE3242B7-F1A1-4895-9542-E49BBBB6B433}" type="presOf" srcId="{124A5B08-F96B-4010-87AA-944191F9B7EE}" destId="{5547A7D7-287B-41B3-BD9F-54BEC207E913}" srcOrd="1" destOrd="0" presId="urn:microsoft.com/office/officeart/2005/8/layout/process1"/>
    <dgm:cxn modelId="{6C96F0B8-D977-42EF-A34C-3E447F7343BB}" srcId="{358B9B6E-CAF3-4B0B-8B08-976544E269CD}" destId="{C7FE4DB6-61F1-4DB1-9F2A-D8383AB46786}" srcOrd="0" destOrd="0" parTransId="{8F18BE3C-4D49-40D7-A1CF-1AB04300A961}" sibTransId="{EA55BFE6-C0B7-4174-8883-286C121DEBB0}"/>
    <dgm:cxn modelId="{03DE25EF-98D3-4ABD-AFFA-E7F757A449E1}" srcId="{358B9B6E-CAF3-4B0B-8B08-976544E269CD}" destId="{22598B58-BE1B-4E69-9798-82CFB5031821}" srcOrd="2" destOrd="0" parTransId="{4D3E5020-3411-433C-9D1A-5E1D98282D17}" sibTransId="{FF6DF6EE-86FB-463B-AF24-9B4A67801160}"/>
    <dgm:cxn modelId="{13FA5DF3-586C-4C17-9BBC-D51C81494A0F}" type="presOf" srcId="{FF6DF6EE-86FB-463B-AF24-9B4A67801160}" destId="{958DEC5E-497A-4C2D-B9FF-D4E2D97DF157}" srcOrd="1" destOrd="0" presId="urn:microsoft.com/office/officeart/2005/8/layout/process1"/>
    <dgm:cxn modelId="{25E706F4-522D-433C-B0A5-B9B6655F7C08}" type="presOf" srcId="{124A5B08-F96B-4010-87AA-944191F9B7EE}" destId="{17830F36-8A7D-4F6B-98FA-43F2C26236E2}" srcOrd="0" destOrd="0" presId="urn:microsoft.com/office/officeart/2005/8/layout/process1"/>
    <dgm:cxn modelId="{8E4FACFA-F149-4A02-AD82-00760464A3BF}" type="presOf" srcId="{FF6DF6EE-86FB-463B-AF24-9B4A67801160}" destId="{5EBC086A-62E2-4F45-8606-B2FE9CA239D4}" srcOrd="0" destOrd="0" presId="urn:microsoft.com/office/officeart/2005/8/layout/process1"/>
    <dgm:cxn modelId="{969942DD-0049-4894-900B-12C0BE9712C8}" type="presParOf" srcId="{4E9E9C92-0C35-4E4F-B070-18A0D81E16D2}" destId="{F25292CB-15C4-411C-8BE3-D105559E732A}" srcOrd="0" destOrd="0" presId="urn:microsoft.com/office/officeart/2005/8/layout/process1"/>
    <dgm:cxn modelId="{67BBB494-5CA0-48C1-A831-E2D14658CC18}" type="presParOf" srcId="{4E9E9C92-0C35-4E4F-B070-18A0D81E16D2}" destId="{67845E94-34C2-4DEE-984E-F0185A8F0E25}" srcOrd="1" destOrd="0" presId="urn:microsoft.com/office/officeart/2005/8/layout/process1"/>
    <dgm:cxn modelId="{EC468D30-4546-460F-B08F-275AD5FBF6D6}" type="presParOf" srcId="{67845E94-34C2-4DEE-984E-F0185A8F0E25}" destId="{2D7E13B3-79C4-4D3C-981F-1AA59F26B3A4}" srcOrd="0" destOrd="0" presId="urn:microsoft.com/office/officeart/2005/8/layout/process1"/>
    <dgm:cxn modelId="{51BB7A93-A252-47CD-B225-B43BEAF15D6F}" type="presParOf" srcId="{4E9E9C92-0C35-4E4F-B070-18A0D81E16D2}" destId="{D4712689-4123-4229-A2DC-DB6DA5388703}" srcOrd="2" destOrd="0" presId="urn:microsoft.com/office/officeart/2005/8/layout/process1"/>
    <dgm:cxn modelId="{D6614BF3-C875-44C3-A0ED-D4BF89F0CF27}" type="presParOf" srcId="{4E9E9C92-0C35-4E4F-B070-18A0D81E16D2}" destId="{17830F36-8A7D-4F6B-98FA-43F2C26236E2}" srcOrd="3" destOrd="0" presId="urn:microsoft.com/office/officeart/2005/8/layout/process1"/>
    <dgm:cxn modelId="{9C61BD32-EE9A-4165-8B1A-9B2B4DD33947}" type="presParOf" srcId="{17830F36-8A7D-4F6B-98FA-43F2C26236E2}" destId="{5547A7D7-287B-41B3-BD9F-54BEC207E913}" srcOrd="0" destOrd="0" presId="urn:microsoft.com/office/officeart/2005/8/layout/process1"/>
    <dgm:cxn modelId="{1DA5A013-F0B7-4B40-B485-AD349B82FAC3}" type="presParOf" srcId="{4E9E9C92-0C35-4E4F-B070-18A0D81E16D2}" destId="{C8C1C552-CA2E-4CD5-9115-A6CDA86A04C7}" srcOrd="4" destOrd="0" presId="urn:microsoft.com/office/officeart/2005/8/layout/process1"/>
    <dgm:cxn modelId="{735BAD6D-A372-41DF-906E-C650ECE0CE47}" type="presParOf" srcId="{4E9E9C92-0C35-4E4F-B070-18A0D81E16D2}" destId="{5EBC086A-62E2-4F45-8606-B2FE9CA239D4}" srcOrd="5" destOrd="0" presId="urn:microsoft.com/office/officeart/2005/8/layout/process1"/>
    <dgm:cxn modelId="{A27D681C-3A00-4D07-9E90-96DA5A96C60C}" type="presParOf" srcId="{5EBC086A-62E2-4F45-8606-B2FE9CA239D4}" destId="{958DEC5E-497A-4C2D-B9FF-D4E2D97DF157}" srcOrd="0" destOrd="0" presId="urn:microsoft.com/office/officeart/2005/8/layout/process1"/>
    <dgm:cxn modelId="{3CCF935A-AAF7-493E-A76B-B298BD71885A}" type="presParOf" srcId="{4E9E9C92-0C35-4E4F-B070-18A0D81E16D2}" destId="{A2DEC4E9-8EBE-4AEA-A5D1-1C7145E50D8F}" srcOrd="6" destOrd="0" presId="urn:microsoft.com/office/officeart/2005/8/layout/process1"/>
  </dgm:cxnLst>
  <dgm:bg>
    <a:effectLst/>
  </dgm:bg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58B9B6E-CAF3-4B0B-8B08-976544E269CD}" type="doc">
      <dgm:prSet loTypeId="urn:microsoft.com/office/officeart/2005/8/layout/process1" loCatId="process" qsTypeId="urn:microsoft.com/office/officeart/2005/8/quickstyle/simple1" qsCatId="simple" csTypeId="urn:microsoft.com/office/officeart/2005/8/colors/accent6_3" csCatId="accent6" phldr="1"/>
      <dgm:spPr/>
    </dgm:pt>
    <dgm:pt modelId="{C7FE4DB6-61F1-4DB1-9F2A-D8383AB46786}">
      <dgm:prSet phldrT="[Text]"/>
      <dgm:spPr/>
      <dgm:t>
        <a:bodyPr/>
        <a:lstStyle/>
        <a:p>
          <a:r>
            <a:rPr lang="en-US" dirty="0"/>
            <a:t>S1A</a:t>
          </a:r>
        </a:p>
      </dgm:t>
    </dgm:pt>
    <dgm:pt modelId="{8F18BE3C-4D49-40D7-A1CF-1AB04300A961}" type="parTrans" cxnId="{6C96F0B8-D977-42EF-A34C-3E447F7343BB}">
      <dgm:prSet/>
      <dgm:spPr/>
      <dgm:t>
        <a:bodyPr/>
        <a:lstStyle/>
        <a:p>
          <a:endParaRPr lang="en-US"/>
        </a:p>
      </dgm:t>
    </dgm:pt>
    <dgm:pt modelId="{EA55BFE6-C0B7-4174-8883-286C121DEBB0}" type="sibTrans" cxnId="{6C96F0B8-D977-42EF-A34C-3E447F7343BB}">
      <dgm:prSet/>
      <dgm:spPr/>
      <dgm:t>
        <a:bodyPr/>
        <a:lstStyle/>
        <a:p>
          <a:endParaRPr lang="en-US"/>
        </a:p>
      </dgm:t>
    </dgm:pt>
    <dgm:pt modelId="{17693B55-1D25-4DED-B2B0-7F53C978EDCF}">
      <dgm:prSet phldrT="[Text]"/>
      <dgm:spPr/>
      <dgm:t>
        <a:bodyPr/>
        <a:lstStyle/>
        <a:p>
          <a:r>
            <a:rPr lang="en-US" dirty="0"/>
            <a:t>E1A</a:t>
          </a:r>
        </a:p>
      </dgm:t>
    </dgm:pt>
    <dgm:pt modelId="{442CB80E-6F29-41E8-BFFE-E9E7DB6BDEB4}" type="parTrans" cxnId="{668529AB-2CB7-4CAC-B51C-64A46C73BF5A}">
      <dgm:prSet/>
      <dgm:spPr/>
      <dgm:t>
        <a:bodyPr/>
        <a:lstStyle/>
        <a:p>
          <a:endParaRPr lang="en-US"/>
        </a:p>
      </dgm:t>
    </dgm:pt>
    <dgm:pt modelId="{124A5B08-F96B-4010-87AA-944191F9B7EE}" type="sibTrans" cxnId="{668529AB-2CB7-4CAC-B51C-64A46C73BF5A}">
      <dgm:prSet/>
      <dgm:spPr/>
      <dgm:t>
        <a:bodyPr/>
        <a:lstStyle/>
        <a:p>
          <a:endParaRPr lang="en-US"/>
        </a:p>
      </dgm:t>
    </dgm:pt>
    <dgm:pt modelId="{22598B58-BE1B-4E69-9798-82CFB5031821}">
      <dgm:prSet phldrT="[Text]"/>
      <dgm:spPr/>
      <dgm:t>
        <a:bodyPr/>
        <a:lstStyle/>
        <a:p>
          <a:r>
            <a:rPr lang="en-US" dirty="0"/>
            <a:t>I1A</a:t>
          </a:r>
        </a:p>
      </dgm:t>
    </dgm:pt>
    <dgm:pt modelId="{4D3E5020-3411-433C-9D1A-5E1D98282D17}" type="parTrans" cxnId="{03DE25EF-98D3-4ABD-AFFA-E7F757A449E1}">
      <dgm:prSet/>
      <dgm:spPr/>
      <dgm:t>
        <a:bodyPr/>
        <a:lstStyle/>
        <a:p>
          <a:endParaRPr lang="en-US"/>
        </a:p>
      </dgm:t>
    </dgm:pt>
    <dgm:pt modelId="{FF6DF6EE-86FB-463B-AF24-9B4A67801160}" type="sibTrans" cxnId="{03DE25EF-98D3-4ABD-AFFA-E7F757A449E1}">
      <dgm:prSet/>
      <dgm:spPr/>
      <dgm:t>
        <a:bodyPr/>
        <a:lstStyle/>
        <a:p>
          <a:endParaRPr lang="en-US"/>
        </a:p>
      </dgm:t>
    </dgm:pt>
    <dgm:pt modelId="{503FB5E5-D1DE-42D8-B6C8-D326C75D9E3C}">
      <dgm:prSet phldrT="[Text]"/>
      <dgm:spPr/>
      <dgm:t>
        <a:bodyPr/>
        <a:lstStyle/>
        <a:p>
          <a:r>
            <a:rPr lang="en-US" dirty="0"/>
            <a:t>R1A</a:t>
          </a:r>
        </a:p>
      </dgm:t>
    </dgm:pt>
    <dgm:pt modelId="{D6127040-9F98-48C3-B6DC-5821465858DC}" type="parTrans" cxnId="{2B38802B-F9EE-4CCE-B016-7589ACFAC6E4}">
      <dgm:prSet/>
      <dgm:spPr/>
      <dgm:t>
        <a:bodyPr/>
        <a:lstStyle/>
        <a:p>
          <a:endParaRPr lang="en-US"/>
        </a:p>
      </dgm:t>
    </dgm:pt>
    <dgm:pt modelId="{F9FCBDAC-86DC-44B5-A951-2090A20592E4}" type="sibTrans" cxnId="{2B38802B-F9EE-4CCE-B016-7589ACFAC6E4}">
      <dgm:prSet/>
      <dgm:spPr/>
      <dgm:t>
        <a:bodyPr/>
        <a:lstStyle/>
        <a:p>
          <a:endParaRPr lang="en-US"/>
        </a:p>
      </dgm:t>
    </dgm:pt>
    <dgm:pt modelId="{4E9E9C92-0C35-4E4F-B070-18A0D81E16D2}" type="pres">
      <dgm:prSet presAssocID="{358B9B6E-CAF3-4B0B-8B08-976544E269CD}" presName="Name0" presStyleCnt="0">
        <dgm:presLayoutVars>
          <dgm:dir/>
          <dgm:resizeHandles val="exact"/>
        </dgm:presLayoutVars>
      </dgm:prSet>
      <dgm:spPr/>
    </dgm:pt>
    <dgm:pt modelId="{F25292CB-15C4-411C-8BE3-D105559E732A}" type="pres">
      <dgm:prSet presAssocID="{C7FE4DB6-61F1-4DB1-9F2A-D8383AB46786}" presName="node" presStyleLbl="node1" presStyleIdx="0" presStyleCnt="4">
        <dgm:presLayoutVars>
          <dgm:bulletEnabled val="1"/>
        </dgm:presLayoutVars>
      </dgm:prSet>
      <dgm:spPr/>
    </dgm:pt>
    <dgm:pt modelId="{67845E94-34C2-4DEE-984E-F0185A8F0E25}" type="pres">
      <dgm:prSet presAssocID="{EA55BFE6-C0B7-4174-8883-286C121DEBB0}" presName="sibTrans" presStyleLbl="sibTrans2D1" presStyleIdx="0" presStyleCnt="3"/>
      <dgm:spPr/>
    </dgm:pt>
    <dgm:pt modelId="{2D7E13B3-79C4-4D3C-981F-1AA59F26B3A4}" type="pres">
      <dgm:prSet presAssocID="{EA55BFE6-C0B7-4174-8883-286C121DEBB0}" presName="connectorText" presStyleLbl="sibTrans2D1" presStyleIdx="0" presStyleCnt="3"/>
      <dgm:spPr/>
    </dgm:pt>
    <dgm:pt modelId="{D4712689-4123-4229-A2DC-DB6DA5388703}" type="pres">
      <dgm:prSet presAssocID="{17693B55-1D25-4DED-B2B0-7F53C978EDCF}" presName="node" presStyleLbl="node1" presStyleIdx="1" presStyleCnt="4">
        <dgm:presLayoutVars>
          <dgm:bulletEnabled val="1"/>
        </dgm:presLayoutVars>
      </dgm:prSet>
      <dgm:spPr/>
    </dgm:pt>
    <dgm:pt modelId="{17830F36-8A7D-4F6B-98FA-43F2C26236E2}" type="pres">
      <dgm:prSet presAssocID="{124A5B08-F96B-4010-87AA-944191F9B7EE}" presName="sibTrans" presStyleLbl="sibTrans2D1" presStyleIdx="1" presStyleCnt="3"/>
      <dgm:spPr/>
    </dgm:pt>
    <dgm:pt modelId="{5547A7D7-287B-41B3-BD9F-54BEC207E913}" type="pres">
      <dgm:prSet presAssocID="{124A5B08-F96B-4010-87AA-944191F9B7EE}" presName="connectorText" presStyleLbl="sibTrans2D1" presStyleIdx="1" presStyleCnt="3"/>
      <dgm:spPr/>
    </dgm:pt>
    <dgm:pt modelId="{C8C1C552-CA2E-4CD5-9115-A6CDA86A04C7}" type="pres">
      <dgm:prSet presAssocID="{22598B58-BE1B-4E69-9798-82CFB5031821}" presName="node" presStyleLbl="node1" presStyleIdx="2" presStyleCnt="4">
        <dgm:presLayoutVars>
          <dgm:bulletEnabled val="1"/>
        </dgm:presLayoutVars>
      </dgm:prSet>
      <dgm:spPr/>
    </dgm:pt>
    <dgm:pt modelId="{5EBC086A-62E2-4F45-8606-B2FE9CA239D4}" type="pres">
      <dgm:prSet presAssocID="{FF6DF6EE-86FB-463B-AF24-9B4A67801160}" presName="sibTrans" presStyleLbl="sibTrans2D1" presStyleIdx="2" presStyleCnt="3"/>
      <dgm:spPr/>
    </dgm:pt>
    <dgm:pt modelId="{958DEC5E-497A-4C2D-B9FF-D4E2D97DF157}" type="pres">
      <dgm:prSet presAssocID="{FF6DF6EE-86FB-463B-AF24-9B4A67801160}" presName="connectorText" presStyleLbl="sibTrans2D1" presStyleIdx="2" presStyleCnt="3"/>
      <dgm:spPr/>
    </dgm:pt>
    <dgm:pt modelId="{A2DEC4E9-8EBE-4AEA-A5D1-1C7145E50D8F}" type="pres">
      <dgm:prSet presAssocID="{503FB5E5-D1DE-42D8-B6C8-D326C75D9E3C}" presName="node" presStyleLbl="node1" presStyleIdx="3" presStyleCnt="4">
        <dgm:presLayoutVars>
          <dgm:bulletEnabled val="1"/>
        </dgm:presLayoutVars>
      </dgm:prSet>
      <dgm:spPr/>
    </dgm:pt>
  </dgm:ptLst>
  <dgm:cxnLst>
    <dgm:cxn modelId="{FE187713-8918-4733-BF84-A4074CB088A6}" type="presOf" srcId="{124A5B08-F96B-4010-87AA-944191F9B7EE}" destId="{17830F36-8A7D-4F6B-98FA-43F2C26236E2}" srcOrd="0" destOrd="0" presId="urn:microsoft.com/office/officeart/2005/8/layout/process1"/>
    <dgm:cxn modelId="{1E383114-EDB7-4840-9CC2-13B697D8CF52}" type="presOf" srcId="{EA55BFE6-C0B7-4174-8883-286C121DEBB0}" destId="{2D7E13B3-79C4-4D3C-981F-1AA59F26B3A4}" srcOrd="1" destOrd="0" presId="urn:microsoft.com/office/officeart/2005/8/layout/process1"/>
    <dgm:cxn modelId="{2B38802B-F9EE-4CCE-B016-7589ACFAC6E4}" srcId="{358B9B6E-CAF3-4B0B-8B08-976544E269CD}" destId="{503FB5E5-D1DE-42D8-B6C8-D326C75D9E3C}" srcOrd="3" destOrd="0" parTransId="{D6127040-9F98-48C3-B6DC-5821465858DC}" sibTransId="{F9FCBDAC-86DC-44B5-A951-2090A20592E4}"/>
    <dgm:cxn modelId="{CD612B8E-6F67-4132-8A3C-6DAC864479DD}" type="presOf" srcId="{EA55BFE6-C0B7-4174-8883-286C121DEBB0}" destId="{67845E94-34C2-4DEE-984E-F0185A8F0E25}" srcOrd="0" destOrd="0" presId="urn:microsoft.com/office/officeart/2005/8/layout/process1"/>
    <dgm:cxn modelId="{B3722896-3417-4CD1-AAAB-605D9BDBE6C1}" type="presOf" srcId="{503FB5E5-D1DE-42D8-B6C8-D326C75D9E3C}" destId="{A2DEC4E9-8EBE-4AEA-A5D1-1C7145E50D8F}" srcOrd="0" destOrd="0" presId="urn:microsoft.com/office/officeart/2005/8/layout/process1"/>
    <dgm:cxn modelId="{02CB0199-062D-466D-B9B6-369B24FF54F3}" type="presOf" srcId="{124A5B08-F96B-4010-87AA-944191F9B7EE}" destId="{5547A7D7-287B-41B3-BD9F-54BEC207E913}" srcOrd="1" destOrd="0" presId="urn:microsoft.com/office/officeart/2005/8/layout/process1"/>
    <dgm:cxn modelId="{40E21BA7-92A3-4ADB-A4A4-190896603D01}" type="presOf" srcId="{C7FE4DB6-61F1-4DB1-9F2A-D8383AB46786}" destId="{F25292CB-15C4-411C-8BE3-D105559E732A}" srcOrd="0" destOrd="0" presId="urn:microsoft.com/office/officeart/2005/8/layout/process1"/>
    <dgm:cxn modelId="{668529AB-2CB7-4CAC-B51C-64A46C73BF5A}" srcId="{358B9B6E-CAF3-4B0B-8B08-976544E269CD}" destId="{17693B55-1D25-4DED-B2B0-7F53C978EDCF}" srcOrd="1" destOrd="0" parTransId="{442CB80E-6F29-41E8-BFFE-E9E7DB6BDEB4}" sibTransId="{124A5B08-F96B-4010-87AA-944191F9B7EE}"/>
    <dgm:cxn modelId="{B3CD1CB3-F0A3-45DC-9ED2-EBA1C7DD3AC5}" type="presOf" srcId="{FF6DF6EE-86FB-463B-AF24-9B4A67801160}" destId="{5EBC086A-62E2-4F45-8606-B2FE9CA239D4}" srcOrd="0" destOrd="0" presId="urn:microsoft.com/office/officeart/2005/8/layout/process1"/>
    <dgm:cxn modelId="{6C96F0B8-D977-42EF-A34C-3E447F7343BB}" srcId="{358B9B6E-CAF3-4B0B-8B08-976544E269CD}" destId="{C7FE4DB6-61F1-4DB1-9F2A-D8383AB46786}" srcOrd="0" destOrd="0" parTransId="{8F18BE3C-4D49-40D7-A1CF-1AB04300A961}" sibTransId="{EA55BFE6-C0B7-4174-8883-286C121DEBB0}"/>
    <dgm:cxn modelId="{6D93CBC3-D02B-4AEC-A607-E92CA615B947}" type="presOf" srcId="{FF6DF6EE-86FB-463B-AF24-9B4A67801160}" destId="{958DEC5E-497A-4C2D-B9FF-D4E2D97DF157}" srcOrd="1" destOrd="0" presId="urn:microsoft.com/office/officeart/2005/8/layout/process1"/>
    <dgm:cxn modelId="{5B09EAD7-37B9-4FD3-9A25-5FB16D5C18F5}" type="presOf" srcId="{22598B58-BE1B-4E69-9798-82CFB5031821}" destId="{C8C1C552-CA2E-4CD5-9115-A6CDA86A04C7}" srcOrd="0" destOrd="0" presId="urn:microsoft.com/office/officeart/2005/8/layout/process1"/>
    <dgm:cxn modelId="{6911EADD-4305-4B2C-BA71-B748787B72D7}" type="presOf" srcId="{17693B55-1D25-4DED-B2B0-7F53C978EDCF}" destId="{D4712689-4123-4229-A2DC-DB6DA5388703}" srcOrd="0" destOrd="0" presId="urn:microsoft.com/office/officeart/2005/8/layout/process1"/>
    <dgm:cxn modelId="{03DE25EF-98D3-4ABD-AFFA-E7F757A449E1}" srcId="{358B9B6E-CAF3-4B0B-8B08-976544E269CD}" destId="{22598B58-BE1B-4E69-9798-82CFB5031821}" srcOrd="2" destOrd="0" parTransId="{4D3E5020-3411-433C-9D1A-5E1D98282D17}" sibTransId="{FF6DF6EE-86FB-463B-AF24-9B4A67801160}"/>
    <dgm:cxn modelId="{4DFBCDF5-4F44-4C94-8001-129FCE45BC83}" type="presOf" srcId="{358B9B6E-CAF3-4B0B-8B08-976544E269CD}" destId="{4E9E9C92-0C35-4E4F-B070-18A0D81E16D2}" srcOrd="0" destOrd="0" presId="urn:microsoft.com/office/officeart/2005/8/layout/process1"/>
    <dgm:cxn modelId="{49AADFBE-FD33-4407-B94D-F92CC1210E3A}" type="presParOf" srcId="{4E9E9C92-0C35-4E4F-B070-18A0D81E16D2}" destId="{F25292CB-15C4-411C-8BE3-D105559E732A}" srcOrd="0" destOrd="0" presId="urn:microsoft.com/office/officeart/2005/8/layout/process1"/>
    <dgm:cxn modelId="{600AA21C-8F84-4302-919B-25DF05123233}" type="presParOf" srcId="{4E9E9C92-0C35-4E4F-B070-18A0D81E16D2}" destId="{67845E94-34C2-4DEE-984E-F0185A8F0E25}" srcOrd="1" destOrd="0" presId="urn:microsoft.com/office/officeart/2005/8/layout/process1"/>
    <dgm:cxn modelId="{D9C874C5-1500-4976-B41A-01D197B20D68}" type="presParOf" srcId="{67845E94-34C2-4DEE-984E-F0185A8F0E25}" destId="{2D7E13B3-79C4-4D3C-981F-1AA59F26B3A4}" srcOrd="0" destOrd="0" presId="urn:microsoft.com/office/officeart/2005/8/layout/process1"/>
    <dgm:cxn modelId="{D1F088E3-64A4-484E-8FE0-2E5F159222C5}" type="presParOf" srcId="{4E9E9C92-0C35-4E4F-B070-18A0D81E16D2}" destId="{D4712689-4123-4229-A2DC-DB6DA5388703}" srcOrd="2" destOrd="0" presId="urn:microsoft.com/office/officeart/2005/8/layout/process1"/>
    <dgm:cxn modelId="{F24D6D07-1702-429E-AB72-A1D8424A8167}" type="presParOf" srcId="{4E9E9C92-0C35-4E4F-B070-18A0D81E16D2}" destId="{17830F36-8A7D-4F6B-98FA-43F2C26236E2}" srcOrd="3" destOrd="0" presId="urn:microsoft.com/office/officeart/2005/8/layout/process1"/>
    <dgm:cxn modelId="{FB0E9CC9-EB93-4543-8DC4-FB1AF4CAD797}" type="presParOf" srcId="{17830F36-8A7D-4F6B-98FA-43F2C26236E2}" destId="{5547A7D7-287B-41B3-BD9F-54BEC207E913}" srcOrd="0" destOrd="0" presId="urn:microsoft.com/office/officeart/2005/8/layout/process1"/>
    <dgm:cxn modelId="{698E509C-B33E-4DBF-AFFB-EB180D33D957}" type="presParOf" srcId="{4E9E9C92-0C35-4E4F-B070-18A0D81E16D2}" destId="{C8C1C552-CA2E-4CD5-9115-A6CDA86A04C7}" srcOrd="4" destOrd="0" presId="urn:microsoft.com/office/officeart/2005/8/layout/process1"/>
    <dgm:cxn modelId="{4B10A65C-53D9-4AD9-B492-01294E39CEC0}" type="presParOf" srcId="{4E9E9C92-0C35-4E4F-B070-18A0D81E16D2}" destId="{5EBC086A-62E2-4F45-8606-B2FE9CA239D4}" srcOrd="5" destOrd="0" presId="urn:microsoft.com/office/officeart/2005/8/layout/process1"/>
    <dgm:cxn modelId="{9950A498-CCA6-403C-A526-B4724A4A24B3}" type="presParOf" srcId="{5EBC086A-62E2-4F45-8606-B2FE9CA239D4}" destId="{958DEC5E-497A-4C2D-B9FF-D4E2D97DF157}" srcOrd="0" destOrd="0" presId="urn:microsoft.com/office/officeart/2005/8/layout/process1"/>
    <dgm:cxn modelId="{E97A71B1-8E73-4F1A-9CE3-F26989283730}" type="presParOf" srcId="{4E9E9C92-0C35-4E4F-B070-18A0D81E16D2}" destId="{A2DEC4E9-8EBE-4AEA-A5D1-1C7145E50D8F}" srcOrd="6" destOrd="0" presId="urn:microsoft.com/office/officeart/2005/8/layout/process1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8B9B6E-CAF3-4B0B-8B08-976544E269CD}" type="doc">
      <dgm:prSet loTypeId="urn:microsoft.com/office/officeart/2005/8/layout/process1" loCatId="process" qsTypeId="urn:microsoft.com/office/officeart/2005/8/quickstyle/simple1" qsCatId="simple" csTypeId="urn:microsoft.com/office/officeart/2005/8/colors/accent6_3" csCatId="accent6" phldr="1"/>
      <dgm:spPr/>
    </dgm:pt>
    <dgm:pt modelId="{C7FE4DB6-61F1-4DB1-9F2A-D8383AB46786}">
      <dgm:prSet phldrT="[Text]"/>
      <dgm:spPr/>
      <dgm:t>
        <a:bodyPr/>
        <a:lstStyle/>
        <a:p>
          <a:r>
            <a:rPr lang="en-US" dirty="0"/>
            <a:t>S2A</a:t>
          </a:r>
        </a:p>
      </dgm:t>
    </dgm:pt>
    <dgm:pt modelId="{8F18BE3C-4D49-40D7-A1CF-1AB04300A961}" type="parTrans" cxnId="{6C96F0B8-D977-42EF-A34C-3E447F7343BB}">
      <dgm:prSet/>
      <dgm:spPr/>
      <dgm:t>
        <a:bodyPr/>
        <a:lstStyle/>
        <a:p>
          <a:endParaRPr lang="en-US"/>
        </a:p>
      </dgm:t>
    </dgm:pt>
    <dgm:pt modelId="{EA55BFE6-C0B7-4174-8883-286C121DEBB0}" type="sibTrans" cxnId="{6C96F0B8-D977-42EF-A34C-3E447F7343BB}">
      <dgm:prSet/>
      <dgm:spPr/>
      <dgm:t>
        <a:bodyPr/>
        <a:lstStyle/>
        <a:p>
          <a:endParaRPr lang="en-US"/>
        </a:p>
      </dgm:t>
    </dgm:pt>
    <dgm:pt modelId="{17693B55-1D25-4DED-B2B0-7F53C978EDCF}">
      <dgm:prSet phldrT="[Text]"/>
      <dgm:spPr/>
      <dgm:t>
        <a:bodyPr/>
        <a:lstStyle/>
        <a:p>
          <a:r>
            <a:rPr lang="en-US" dirty="0"/>
            <a:t>E2A</a:t>
          </a:r>
        </a:p>
      </dgm:t>
    </dgm:pt>
    <dgm:pt modelId="{442CB80E-6F29-41E8-BFFE-E9E7DB6BDEB4}" type="parTrans" cxnId="{668529AB-2CB7-4CAC-B51C-64A46C73BF5A}">
      <dgm:prSet/>
      <dgm:spPr/>
      <dgm:t>
        <a:bodyPr/>
        <a:lstStyle/>
        <a:p>
          <a:endParaRPr lang="en-US"/>
        </a:p>
      </dgm:t>
    </dgm:pt>
    <dgm:pt modelId="{124A5B08-F96B-4010-87AA-944191F9B7EE}" type="sibTrans" cxnId="{668529AB-2CB7-4CAC-B51C-64A46C73BF5A}">
      <dgm:prSet/>
      <dgm:spPr/>
      <dgm:t>
        <a:bodyPr/>
        <a:lstStyle/>
        <a:p>
          <a:endParaRPr lang="en-US"/>
        </a:p>
      </dgm:t>
    </dgm:pt>
    <dgm:pt modelId="{22598B58-BE1B-4E69-9798-82CFB5031821}">
      <dgm:prSet phldrT="[Text]"/>
      <dgm:spPr/>
      <dgm:t>
        <a:bodyPr/>
        <a:lstStyle/>
        <a:p>
          <a:r>
            <a:rPr lang="en-US" dirty="0"/>
            <a:t>I2A</a:t>
          </a:r>
        </a:p>
      </dgm:t>
    </dgm:pt>
    <dgm:pt modelId="{4D3E5020-3411-433C-9D1A-5E1D98282D17}" type="parTrans" cxnId="{03DE25EF-98D3-4ABD-AFFA-E7F757A449E1}">
      <dgm:prSet/>
      <dgm:spPr/>
      <dgm:t>
        <a:bodyPr/>
        <a:lstStyle/>
        <a:p>
          <a:endParaRPr lang="en-US"/>
        </a:p>
      </dgm:t>
    </dgm:pt>
    <dgm:pt modelId="{FF6DF6EE-86FB-463B-AF24-9B4A67801160}" type="sibTrans" cxnId="{03DE25EF-98D3-4ABD-AFFA-E7F757A449E1}">
      <dgm:prSet/>
      <dgm:spPr/>
      <dgm:t>
        <a:bodyPr/>
        <a:lstStyle/>
        <a:p>
          <a:endParaRPr lang="en-US"/>
        </a:p>
      </dgm:t>
    </dgm:pt>
    <dgm:pt modelId="{503FB5E5-D1DE-42D8-B6C8-D326C75D9E3C}">
      <dgm:prSet phldrT="[Text]"/>
      <dgm:spPr/>
      <dgm:t>
        <a:bodyPr/>
        <a:lstStyle/>
        <a:p>
          <a:r>
            <a:rPr lang="en-US" dirty="0"/>
            <a:t>R2A</a:t>
          </a:r>
        </a:p>
      </dgm:t>
    </dgm:pt>
    <dgm:pt modelId="{D6127040-9F98-48C3-B6DC-5821465858DC}" type="parTrans" cxnId="{2B38802B-F9EE-4CCE-B016-7589ACFAC6E4}">
      <dgm:prSet/>
      <dgm:spPr/>
      <dgm:t>
        <a:bodyPr/>
        <a:lstStyle/>
        <a:p>
          <a:endParaRPr lang="en-US"/>
        </a:p>
      </dgm:t>
    </dgm:pt>
    <dgm:pt modelId="{F9FCBDAC-86DC-44B5-A951-2090A20592E4}" type="sibTrans" cxnId="{2B38802B-F9EE-4CCE-B016-7589ACFAC6E4}">
      <dgm:prSet/>
      <dgm:spPr/>
      <dgm:t>
        <a:bodyPr/>
        <a:lstStyle/>
        <a:p>
          <a:endParaRPr lang="en-US"/>
        </a:p>
      </dgm:t>
    </dgm:pt>
    <dgm:pt modelId="{4E9E9C92-0C35-4E4F-B070-18A0D81E16D2}" type="pres">
      <dgm:prSet presAssocID="{358B9B6E-CAF3-4B0B-8B08-976544E269CD}" presName="Name0" presStyleCnt="0">
        <dgm:presLayoutVars>
          <dgm:dir/>
          <dgm:resizeHandles val="exact"/>
        </dgm:presLayoutVars>
      </dgm:prSet>
      <dgm:spPr/>
    </dgm:pt>
    <dgm:pt modelId="{F25292CB-15C4-411C-8BE3-D105559E732A}" type="pres">
      <dgm:prSet presAssocID="{C7FE4DB6-61F1-4DB1-9F2A-D8383AB46786}" presName="node" presStyleLbl="node1" presStyleIdx="0" presStyleCnt="4" custLinFactNeighborX="5228">
        <dgm:presLayoutVars>
          <dgm:bulletEnabled val="1"/>
        </dgm:presLayoutVars>
      </dgm:prSet>
      <dgm:spPr/>
    </dgm:pt>
    <dgm:pt modelId="{67845E94-34C2-4DEE-984E-F0185A8F0E25}" type="pres">
      <dgm:prSet presAssocID="{EA55BFE6-C0B7-4174-8883-286C121DEBB0}" presName="sibTrans" presStyleLbl="sibTrans2D1" presStyleIdx="0" presStyleCnt="3"/>
      <dgm:spPr/>
    </dgm:pt>
    <dgm:pt modelId="{2D7E13B3-79C4-4D3C-981F-1AA59F26B3A4}" type="pres">
      <dgm:prSet presAssocID="{EA55BFE6-C0B7-4174-8883-286C121DEBB0}" presName="connectorText" presStyleLbl="sibTrans2D1" presStyleIdx="0" presStyleCnt="3"/>
      <dgm:spPr/>
    </dgm:pt>
    <dgm:pt modelId="{D4712689-4123-4229-A2DC-DB6DA5388703}" type="pres">
      <dgm:prSet presAssocID="{17693B55-1D25-4DED-B2B0-7F53C978EDCF}" presName="node" presStyleLbl="node1" presStyleIdx="1" presStyleCnt="4">
        <dgm:presLayoutVars>
          <dgm:bulletEnabled val="1"/>
        </dgm:presLayoutVars>
      </dgm:prSet>
      <dgm:spPr/>
    </dgm:pt>
    <dgm:pt modelId="{17830F36-8A7D-4F6B-98FA-43F2C26236E2}" type="pres">
      <dgm:prSet presAssocID="{124A5B08-F96B-4010-87AA-944191F9B7EE}" presName="sibTrans" presStyleLbl="sibTrans2D1" presStyleIdx="1" presStyleCnt="3"/>
      <dgm:spPr/>
    </dgm:pt>
    <dgm:pt modelId="{5547A7D7-287B-41B3-BD9F-54BEC207E913}" type="pres">
      <dgm:prSet presAssocID="{124A5B08-F96B-4010-87AA-944191F9B7EE}" presName="connectorText" presStyleLbl="sibTrans2D1" presStyleIdx="1" presStyleCnt="3"/>
      <dgm:spPr/>
    </dgm:pt>
    <dgm:pt modelId="{C8C1C552-CA2E-4CD5-9115-A6CDA86A04C7}" type="pres">
      <dgm:prSet presAssocID="{22598B58-BE1B-4E69-9798-82CFB5031821}" presName="node" presStyleLbl="node1" presStyleIdx="2" presStyleCnt="4">
        <dgm:presLayoutVars>
          <dgm:bulletEnabled val="1"/>
        </dgm:presLayoutVars>
      </dgm:prSet>
      <dgm:spPr/>
    </dgm:pt>
    <dgm:pt modelId="{5EBC086A-62E2-4F45-8606-B2FE9CA239D4}" type="pres">
      <dgm:prSet presAssocID="{FF6DF6EE-86FB-463B-AF24-9B4A67801160}" presName="sibTrans" presStyleLbl="sibTrans2D1" presStyleIdx="2" presStyleCnt="3"/>
      <dgm:spPr/>
    </dgm:pt>
    <dgm:pt modelId="{958DEC5E-497A-4C2D-B9FF-D4E2D97DF157}" type="pres">
      <dgm:prSet presAssocID="{FF6DF6EE-86FB-463B-AF24-9B4A67801160}" presName="connectorText" presStyleLbl="sibTrans2D1" presStyleIdx="2" presStyleCnt="3"/>
      <dgm:spPr/>
    </dgm:pt>
    <dgm:pt modelId="{A2DEC4E9-8EBE-4AEA-A5D1-1C7145E50D8F}" type="pres">
      <dgm:prSet presAssocID="{503FB5E5-D1DE-42D8-B6C8-D326C75D9E3C}" presName="node" presStyleLbl="node1" presStyleIdx="3" presStyleCnt="4">
        <dgm:presLayoutVars>
          <dgm:bulletEnabled val="1"/>
        </dgm:presLayoutVars>
      </dgm:prSet>
      <dgm:spPr/>
    </dgm:pt>
  </dgm:ptLst>
  <dgm:cxnLst>
    <dgm:cxn modelId="{2B38802B-F9EE-4CCE-B016-7589ACFAC6E4}" srcId="{358B9B6E-CAF3-4B0B-8B08-976544E269CD}" destId="{503FB5E5-D1DE-42D8-B6C8-D326C75D9E3C}" srcOrd="3" destOrd="0" parTransId="{D6127040-9F98-48C3-B6DC-5821465858DC}" sibTransId="{F9FCBDAC-86DC-44B5-A951-2090A20592E4}"/>
    <dgm:cxn modelId="{9B7A1E45-1E44-4153-A0F1-DD4A8B80ED18}" type="presOf" srcId="{EA55BFE6-C0B7-4174-8883-286C121DEBB0}" destId="{67845E94-34C2-4DEE-984E-F0185A8F0E25}" srcOrd="0" destOrd="0" presId="urn:microsoft.com/office/officeart/2005/8/layout/process1"/>
    <dgm:cxn modelId="{CCCE3379-5595-48F8-9322-324ED3C02125}" type="presOf" srcId="{C7FE4DB6-61F1-4DB1-9F2A-D8383AB46786}" destId="{F25292CB-15C4-411C-8BE3-D105559E732A}" srcOrd="0" destOrd="0" presId="urn:microsoft.com/office/officeart/2005/8/layout/process1"/>
    <dgm:cxn modelId="{9696EC96-2E36-4CF9-9765-A98B95946354}" type="presOf" srcId="{22598B58-BE1B-4E69-9798-82CFB5031821}" destId="{C8C1C552-CA2E-4CD5-9115-A6CDA86A04C7}" srcOrd="0" destOrd="0" presId="urn:microsoft.com/office/officeart/2005/8/layout/process1"/>
    <dgm:cxn modelId="{F0F9D1A6-F42F-49CE-98DE-F799AEE4ED08}" type="presOf" srcId="{503FB5E5-D1DE-42D8-B6C8-D326C75D9E3C}" destId="{A2DEC4E9-8EBE-4AEA-A5D1-1C7145E50D8F}" srcOrd="0" destOrd="0" presId="urn:microsoft.com/office/officeart/2005/8/layout/process1"/>
    <dgm:cxn modelId="{AC6226A7-C57A-4169-8DCA-489CAEA651E0}" type="presOf" srcId="{FF6DF6EE-86FB-463B-AF24-9B4A67801160}" destId="{5EBC086A-62E2-4F45-8606-B2FE9CA239D4}" srcOrd="0" destOrd="0" presId="urn:microsoft.com/office/officeart/2005/8/layout/process1"/>
    <dgm:cxn modelId="{2366CDA9-8276-4619-961A-FB868A402C12}" type="presOf" srcId="{124A5B08-F96B-4010-87AA-944191F9B7EE}" destId="{5547A7D7-287B-41B3-BD9F-54BEC207E913}" srcOrd="1" destOrd="0" presId="urn:microsoft.com/office/officeart/2005/8/layout/process1"/>
    <dgm:cxn modelId="{7FDF08AB-7A34-4986-8BD0-09EAAE10F463}" type="presOf" srcId="{358B9B6E-CAF3-4B0B-8B08-976544E269CD}" destId="{4E9E9C92-0C35-4E4F-B070-18A0D81E16D2}" srcOrd="0" destOrd="0" presId="urn:microsoft.com/office/officeart/2005/8/layout/process1"/>
    <dgm:cxn modelId="{668529AB-2CB7-4CAC-B51C-64A46C73BF5A}" srcId="{358B9B6E-CAF3-4B0B-8B08-976544E269CD}" destId="{17693B55-1D25-4DED-B2B0-7F53C978EDCF}" srcOrd="1" destOrd="0" parTransId="{442CB80E-6F29-41E8-BFFE-E9E7DB6BDEB4}" sibTransId="{124A5B08-F96B-4010-87AA-944191F9B7EE}"/>
    <dgm:cxn modelId="{3DC5F9B0-8C58-4406-9404-3DC251BFBC34}" type="presOf" srcId="{17693B55-1D25-4DED-B2B0-7F53C978EDCF}" destId="{D4712689-4123-4229-A2DC-DB6DA5388703}" srcOrd="0" destOrd="0" presId="urn:microsoft.com/office/officeart/2005/8/layout/process1"/>
    <dgm:cxn modelId="{7F814CB2-CE91-4417-9C47-A4ECE7793148}" type="presOf" srcId="{124A5B08-F96B-4010-87AA-944191F9B7EE}" destId="{17830F36-8A7D-4F6B-98FA-43F2C26236E2}" srcOrd="0" destOrd="0" presId="urn:microsoft.com/office/officeart/2005/8/layout/process1"/>
    <dgm:cxn modelId="{6C96F0B8-D977-42EF-A34C-3E447F7343BB}" srcId="{358B9B6E-CAF3-4B0B-8B08-976544E269CD}" destId="{C7FE4DB6-61F1-4DB1-9F2A-D8383AB46786}" srcOrd="0" destOrd="0" parTransId="{8F18BE3C-4D49-40D7-A1CF-1AB04300A961}" sibTransId="{EA55BFE6-C0B7-4174-8883-286C121DEBB0}"/>
    <dgm:cxn modelId="{0ADC6BC4-8763-442D-8840-1260F9DA1170}" type="presOf" srcId="{EA55BFE6-C0B7-4174-8883-286C121DEBB0}" destId="{2D7E13B3-79C4-4D3C-981F-1AA59F26B3A4}" srcOrd="1" destOrd="0" presId="urn:microsoft.com/office/officeart/2005/8/layout/process1"/>
    <dgm:cxn modelId="{28E1C3D3-390C-4883-A11B-DA09508A1DB2}" type="presOf" srcId="{FF6DF6EE-86FB-463B-AF24-9B4A67801160}" destId="{958DEC5E-497A-4C2D-B9FF-D4E2D97DF157}" srcOrd="1" destOrd="0" presId="urn:microsoft.com/office/officeart/2005/8/layout/process1"/>
    <dgm:cxn modelId="{03DE25EF-98D3-4ABD-AFFA-E7F757A449E1}" srcId="{358B9B6E-CAF3-4B0B-8B08-976544E269CD}" destId="{22598B58-BE1B-4E69-9798-82CFB5031821}" srcOrd="2" destOrd="0" parTransId="{4D3E5020-3411-433C-9D1A-5E1D98282D17}" sibTransId="{FF6DF6EE-86FB-463B-AF24-9B4A67801160}"/>
    <dgm:cxn modelId="{A7D818D1-059D-470B-A43B-FD6E8E946521}" type="presParOf" srcId="{4E9E9C92-0C35-4E4F-B070-18A0D81E16D2}" destId="{F25292CB-15C4-411C-8BE3-D105559E732A}" srcOrd="0" destOrd="0" presId="urn:microsoft.com/office/officeart/2005/8/layout/process1"/>
    <dgm:cxn modelId="{64FF0065-E153-4B97-AD82-EDD71CDA5D6B}" type="presParOf" srcId="{4E9E9C92-0C35-4E4F-B070-18A0D81E16D2}" destId="{67845E94-34C2-4DEE-984E-F0185A8F0E25}" srcOrd="1" destOrd="0" presId="urn:microsoft.com/office/officeart/2005/8/layout/process1"/>
    <dgm:cxn modelId="{2A626014-F66A-462D-879A-8B2E7727B6DB}" type="presParOf" srcId="{67845E94-34C2-4DEE-984E-F0185A8F0E25}" destId="{2D7E13B3-79C4-4D3C-981F-1AA59F26B3A4}" srcOrd="0" destOrd="0" presId="urn:microsoft.com/office/officeart/2005/8/layout/process1"/>
    <dgm:cxn modelId="{C32ACCF1-9DB9-4C22-AD54-7C36644C9E9F}" type="presParOf" srcId="{4E9E9C92-0C35-4E4F-B070-18A0D81E16D2}" destId="{D4712689-4123-4229-A2DC-DB6DA5388703}" srcOrd="2" destOrd="0" presId="urn:microsoft.com/office/officeart/2005/8/layout/process1"/>
    <dgm:cxn modelId="{8121CE9D-B3A9-460F-9454-B835A07275CD}" type="presParOf" srcId="{4E9E9C92-0C35-4E4F-B070-18A0D81E16D2}" destId="{17830F36-8A7D-4F6B-98FA-43F2C26236E2}" srcOrd="3" destOrd="0" presId="urn:microsoft.com/office/officeart/2005/8/layout/process1"/>
    <dgm:cxn modelId="{E2A4F655-073F-42EA-9506-3AAA8E0D9453}" type="presParOf" srcId="{17830F36-8A7D-4F6B-98FA-43F2C26236E2}" destId="{5547A7D7-287B-41B3-BD9F-54BEC207E913}" srcOrd="0" destOrd="0" presId="urn:microsoft.com/office/officeart/2005/8/layout/process1"/>
    <dgm:cxn modelId="{9DF61815-A608-4534-AD24-A6FE9945E01D}" type="presParOf" srcId="{4E9E9C92-0C35-4E4F-B070-18A0D81E16D2}" destId="{C8C1C552-CA2E-4CD5-9115-A6CDA86A04C7}" srcOrd="4" destOrd="0" presId="urn:microsoft.com/office/officeart/2005/8/layout/process1"/>
    <dgm:cxn modelId="{96D53F5E-0728-4BC2-B8D0-50BB21CF3876}" type="presParOf" srcId="{4E9E9C92-0C35-4E4F-B070-18A0D81E16D2}" destId="{5EBC086A-62E2-4F45-8606-B2FE9CA239D4}" srcOrd="5" destOrd="0" presId="urn:microsoft.com/office/officeart/2005/8/layout/process1"/>
    <dgm:cxn modelId="{36AFBFA6-D3EE-4F59-8168-93EC12241C75}" type="presParOf" srcId="{5EBC086A-62E2-4F45-8606-B2FE9CA239D4}" destId="{958DEC5E-497A-4C2D-B9FF-D4E2D97DF157}" srcOrd="0" destOrd="0" presId="urn:microsoft.com/office/officeart/2005/8/layout/process1"/>
    <dgm:cxn modelId="{F32856CA-03B6-4048-A791-37E07CE6AFCB}" type="presParOf" srcId="{4E9E9C92-0C35-4E4F-B070-18A0D81E16D2}" destId="{A2DEC4E9-8EBE-4AEA-A5D1-1C7145E50D8F}" srcOrd="6" destOrd="0" presId="urn:microsoft.com/office/officeart/2005/8/layout/process1"/>
  </dgm:cxnLst>
  <dgm:bg>
    <a:effectLst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9F6DA-0358-4F17-80BF-7A0202CA5231}">
      <dsp:nvSpPr>
        <dsp:cNvPr id="0" name=""/>
        <dsp:cNvSpPr/>
      </dsp:nvSpPr>
      <dsp:spPr>
        <a:xfrm>
          <a:off x="40" y="177746"/>
          <a:ext cx="3907882" cy="662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Deterministic</a:t>
          </a:r>
        </a:p>
      </dsp:txBody>
      <dsp:txXfrm>
        <a:off x="40" y="177746"/>
        <a:ext cx="3907882" cy="662400"/>
      </dsp:txXfrm>
    </dsp:sp>
    <dsp:sp modelId="{4F4DB178-2BB5-4D5B-823D-F7D951E4ACA8}">
      <dsp:nvSpPr>
        <dsp:cNvPr id="0" name=""/>
        <dsp:cNvSpPr/>
      </dsp:nvSpPr>
      <dsp:spPr>
        <a:xfrm>
          <a:off x="40" y="840146"/>
          <a:ext cx="3907882" cy="296734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Randomness is missing. Output is fully determined by the parameter values and the initial conditions.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Typically, only valid for large populations. Not appropriate for elimination timeline estimates.</a:t>
          </a:r>
        </a:p>
      </dsp:txBody>
      <dsp:txXfrm>
        <a:off x="40" y="840146"/>
        <a:ext cx="3907882" cy="2967344"/>
      </dsp:txXfrm>
    </dsp:sp>
    <dsp:sp modelId="{D9A9CA6C-1B59-468D-AA1C-38BACF2E9D85}">
      <dsp:nvSpPr>
        <dsp:cNvPr id="0" name=""/>
        <dsp:cNvSpPr/>
      </dsp:nvSpPr>
      <dsp:spPr>
        <a:xfrm>
          <a:off x="4455026" y="177746"/>
          <a:ext cx="3907882" cy="662400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127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Stochastic</a:t>
          </a:r>
        </a:p>
      </dsp:txBody>
      <dsp:txXfrm>
        <a:off x="4455026" y="177746"/>
        <a:ext cx="3907882" cy="662400"/>
      </dsp:txXfrm>
    </dsp:sp>
    <dsp:sp modelId="{32EF8A37-67C8-41F2-A3CC-EEBDCF3C497C}">
      <dsp:nvSpPr>
        <dsp:cNvPr id="0" name=""/>
        <dsp:cNvSpPr/>
      </dsp:nvSpPr>
      <dsp:spPr>
        <a:xfrm>
          <a:off x="4455026" y="840146"/>
          <a:ext cx="3907882" cy="2967344"/>
        </a:xfrm>
        <a:prstGeom prst="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Models possess some inherent randomness. </a:t>
          </a:r>
          <a:r>
            <a:rPr lang="en-GB" sz="2300" b="0" i="0" kern="1200" dirty="0"/>
            <a:t>Stochastic = randomly determined.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Demographic stochasticity has a large impact on small populations.</a:t>
          </a:r>
        </a:p>
      </dsp:txBody>
      <dsp:txXfrm>
        <a:off x="4455026" y="840146"/>
        <a:ext cx="3907882" cy="29673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292CB-15C4-411C-8BE3-D105559E732A}">
      <dsp:nvSpPr>
        <dsp:cNvPr id="0" name=""/>
        <dsp:cNvSpPr/>
      </dsp:nvSpPr>
      <dsp:spPr>
        <a:xfrm>
          <a:off x="1738" y="186786"/>
          <a:ext cx="760260" cy="456156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SnA</a:t>
          </a:r>
          <a:endParaRPr lang="en-US" sz="1900" kern="1200" dirty="0"/>
        </a:p>
      </dsp:txBody>
      <dsp:txXfrm>
        <a:off x="15098" y="200146"/>
        <a:ext cx="733540" cy="429436"/>
      </dsp:txXfrm>
    </dsp:sp>
    <dsp:sp modelId="{67845E94-34C2-4DEE-984E-F0185A8F0E25}">
      <dsp:nvSpPr>
        <dsp:cNvPr id="0" name=""/>
        <dsp:cNvSpPr/>
      </dsp:nvSpPr>
      <dsp:spPr>
        <a:xfrm>
          <a:off x="838025" y="320592"/>
          <a:ext cx="161175" cy="188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838025" y="358301"/>
        <a:ext cx="112823" cy="113126"/>
      </dsp:txXfrm>
    </dsp:sp>
    <dsp:sp modelId="{D4712689-4123-4229-A2DC-DB6DA5388703}">
      <dsp:nvSpPr>
        <dsp:cNvPr id="0" name=""/>
        <dsp:cNvSpPr/>
      </dsp:nvSpPr>
      <dsp:spPr>
        <a:xfrm>
          <a:off x="1066103" y="186786"/>
          <a:ext cx="760260" cy="456156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-127231"/>
            <a:satOff val="5670"/>
            <a:lumOff val="79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EnA</a:t>
          </a:r>
          <a:endParaRPr lang="en-US" sz="1900" kern="1200" dirty="0"/>
        </a:p>
      </dsp:txBody>
      <dsp:txXfrm>
        <a:off x="1079463" y="200146"/>
        <a:ext cx="733540" cy="429436"/>
      </dsp:txXfrm>
    </dsp:sp>
    <dsp:sp modelId="{17830F36-8A7D-4F6B-98FA-43F2C26236E2}">
      <dsp:nvSpPr>
        <dsp:cNvPr id="0" name=""/>
        <dsp:cNvSpPr/>
      </dsp:nvSpPr>
      <dsp:spPr>
        <a:xfrm>
          <a:off x="1902389" y="320592"/>
          <a:ext cx="161175" cy="188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-190867"/>
            <a:satOff val="3809"/>
            <a:lumOff val="103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902389" y="358301"/>
        <a:ext cx="112823" cy="113126"/>
      </dsp:txXfrm>
    </dsp:sp>
    <dsp:sp modelId="{C8C1C552-CA2E-4CD5-9115-A6CDA86A04C7}">
      <dsp:nvSpPr>
        <dsp:cNvPr id="0" name=""/>
        <dsp:cNvSpPr/>
      </dsp:nvSpPr>
      <dsp:spPr>
        <a:xfrm>
          <a:off x="2130468" y="186786"/>
          <a:ext cx="760260" cy="456156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-254461"/>
            <a:satOff val="11339"/>
            <a:lumOff val="158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InA</a:t>
          </a:r>
          <a:endParaRPr lang="en-US" sz="1900" kern="1200" dirty="0"/>
        </a:p>
      </dsp:txBody>
      <dsp:txXfrm>
        <a:off x="2143828" y="200146"/>
        <a:ext cx="733540" cy="429436"/>
      </dsp:txXfrm>
    </dsp:sp>
    <dsp:sp modelId="{5EBC086A-62E2-4F45-8606-B2FE9CA239D4}">
      <dsp:nvSpPr>
        <dsp:cNvPr id="0" name=""/>
        <dsp:cNvSpPr/>
      </dsp:nvSpPr>
      <dsp:spPr>
        <a:xfrm>
          <a:off x="2966754" y="320592"/>
          <a:ext cx="161175" cy="188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-381735"/>
            <a:satOff val="7617"/>
            <a:lumOff val="206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966754" y="358301"/>
        <a:ext cx="112823" cy="113126"/>
      </dsp:txXfrm>
    </dsp:sp>
    <dsp:sp modelId="{A2DEC4E9-8EBE-4AEA-A5D1-1C7145E50D8F}">
      <dsp:nvSpPr>
        <dsp:cNvPr id="0" name=""/>
        <dsp:cNvSpPr/>
      </dsp:nvSpPr>
      <dsp:spPr>
        <a:xfrm>
          <a:off x="3194832" y="186786"/>
          <a:ext cx="760260" cy="456156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-381692"/>
            <a:satOff val="17009"/>
            <a:lumOff val="237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RnA</a:t>
          </a:r>
          <a:endParaRPr lang="en-US" sz="1900" kern="1200" dirty="0"/>
        </a:p>
      </dsp:txBody>
      <dsp:txXfrm>
        <a:off x="3208192" y="200146"/>
        <a:ext cx="733540" cy="4294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292CB-15C4-411C-8BE3-D105559E732A}">
      <dsp:nvSpPr>
        <dsp:cNvPr id="0" name=""/>
        <dsp:cNvSpPr/>
      </dsp:nvSpPr>
      <dsp:spPr>
        <a:xfrm>
          <a:off x="1768" y="168514"/>
          <a:ext cx="773206" cy="463923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S1B</a:t>
          </a:r>
        </a:p>
      </dsp:txBody>
      <dsp:txXfrm>
        <a:off x="15356" y="182102"/>
        <a:ext cx="746030" cy="436747"/>
      </dsp:txXfrm>
    </dsp:sp>
    <dsp:sp modelId="{67845E94-34C2-4DEE-984E-F0185A8F0E25}">
      <dsp:nvSpPr>
        <dsp:cNvPr id="0" name=""/>
        <dsp:cNvSpPr/>
      </dsp:nvSpPr>
      <dsp:spPr>
        <a:xfrm>
          <a:off x="852295" y="304598"/>
          <a:ext cx="163919" cy="1917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852295" y="342949"/>
        <a:ext cx="114743" cy="115053"/>
      </dsp:txXfrm>
    </dsp:sp>
    <dsp:sp modelId="{D4712689-4123-4229-A2DC-DB6DA5388703}">
      <dsp:nvSpPr>
        <dsp:cNvPr id="0" name=""/>
        <dsp:cNvSpPr/>
      </dsp:nvSpPr>
      <dsp:spPr>
        <a:xfrm>
          <a:off x="1084257" y="168514"/>
          <a:ext cx="773206" cy="463923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68407"/>
            <a:satOff val="-746"/>
            <a:lumOff val="85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E1B</a:t>
          </a:r>
        </a:p>
      </dsp:txBody>
      <dsp:txXfrm>
        <a:off x="1097845" y="182102"/>
        <a:ext cx="746030" cy="436747"/>
      </dsp:txXfrm>
    </dsp:sp>
    <dsp:sp modelId="{17830F36-8A7D-4F6B-98FA-43F2C26236E2}">
      <dsp:nvSpPr>
        <dsp:cNvPr id="0" name=""/>
        <dsp:cNvSpPr/>
      </dsp:nvSpPr>
      <dsp:spPr>
        <a:xfrm>
          <a:off x="1934784" y="304598"/>
          <a:ext cx="163919" cy="1917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102643"/>
            <a:satOff val="-1914"/>
            <a:lumOff val="114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934784" y="342949"/>
        <a:ext cx="114743" cy="115053"/>
      </dsp:txXfrm>
    </dsp:sp>
    <dsp:sp modelId="{C8C1C552-CA2E-4CD5-9115-A6CDA86A04C7}">
      <dsp:nvSpPr>
        <dsp:cNvPr id="0" name=""/>
        <dsp:cNvSpPr/>
      </dsp:nvSpPr>
      <dsp:spPr>
        <a:xfrm>
          <a:off x="2166746" y="168514"/>
          <a:ext cx="773206" cy="463923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136814"/>
            <a:satOff val="-1492"/>
            <a:lumOff val="170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I1B</a:t>
          </a:r>
        </a:p>
      </dsp:txBody>
      <dsp:txXfrm>
        <a:off x="2180334" y="182102"/>
        <a:ext cx="746030" cy="436747"/>
      </dsp:txXfrm>
    </dsp:sp>
    <dsp:sp modelId="{5EBC086A-62E2-4F45-8606-B2FE9CA239D4}">
      <dsp:nvSpPr>
        <dsp:cNvPr id="0" name=""/>
        <dsp:cNvSpPr/>
      </dsp:nvSpPr>
      <dsp:spPr>
        <a:xfrm>
          <a:off x="3017273" y="304598"/>
          <a:ext cx="163919" cy="1917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205287"/>
            <a:satOff val="-3828"/>
            <a:lumOff val="2287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017273" y="342949"/>
        <a:ext cx="114743" cy="115053"/>
      </dsp:txXfrm>
    </dsp:sp>
    <dsp:sp modelId="{A2DEC4E9-8EBE-4AEA-A5D1-1C7145E50D8F}">
      <dsp:nvSpPr>
        <dsp:cNvPr id="0" name=""/>
        <dsp:cNvSpPr/>
      </dsp:nvSpPr>
      <dsp:spPr>
        <a:xfrm>
          <a:off x="3249235" y="168514"/>
          <a:ext cx="773206" cy="463923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205221"/>
            <a:satOff val="-2238"/>
            <a:lumOff val="255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R1B</a:t>
          </a:r>
        </a:p>
      </dsp:txBody>
      <dsp:txXfrm>
        <a:off x="3262823" y="182102"/>
        <a:ext cx="746030" cy="43674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292CB-15C4-411C-8BE3-D105559E732A}">
      <dsp:nvSpPr>
        <dsp:cNvPr id="0" name=""/>
        <dsp:cNvSpPr/>
      </dsp:nvSpPr>
      <dsp:spPr>
        <a:xfrm>
          <a:off x="17937" y="269908"/>
          <a:ext cx="773206" cy="463923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S2B</a:t>
          </a:r>
        </a:p>
      </dsp:txBody>
      <dsp:txXfrm>
        <a:off x="31525" y="283496"/>
        <a:ext cx="746030" cy="436747"/>
      </dsp:txXfrm>
    </dsp:sp>
    <dsp:sp modelId="{67845E94-34C2-4DEE-984E-F0185A8F0E25}">
      <dsp:nvSpPr>
        <dsp:cNvPr id="0" name=""/>
        <dsp:cNvSpPr/>
      </dsp:nvSpPr>
      <dsp:spPr>
        <a:xfrm>
          <a:off x="864422" y="405992"/>
          <a:ext cx="155350" cy="1917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864422" y="444343"/>
        <a:ext cx="108745" cy="115053"/>
      </dsp:txXfrm>
    </dsp:sp>
    <dsp:sp modelId="{D4712689-4123-4229-A2DC-DB6DA5388703}">
      <dsp:nvSpPr>
        <dsp:cNvPr id="0" name=""/>
        <dsp:cNvSpPr/>
      </dsp:nvSpPr>
      <dsp:spPr>
        <a:xfrm>
          <a:off x="1084257" y="269908"/>
          <a:ext cx="773206" cy="463923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68407"/>
            <a:satOff val="-746"/>
            <a:lumOff val="85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E2B</a:t>
          </a:r>
        </a:p>
      </dsp:txBody>
      <dsp:txXfrm>
        <a:off x="1097845" y="283496"/>
        <a:ext cx="746030" cy="436747"/>
      </dsp:txXfrm>
    </dsp:sp>
    <dsp:sp modelId="{17830F36-8A7D-4F6B-98FA-43F2C26236E2}">
      <dsp:nvSpPr>
        <dsp:cNvPr id="0" name=""/>
        <dsp:cNvSpPr/>
      </dsp:nvSpPr>
      <dsp:spPr>
        <a:xfrm>
          <a:off x="1934784" y="405992"/>
          <a:ext cx="163919" cy="1917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102643"/>
            <a:satOff val="-1914"/>
            <a:lumOff val="114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934784" y="444343"/>
        <a:ext cx="114743" cy="115053"/>
      </dsp:txXfrm>
    </dsp:sp>
    <dsp:sp modelId="{C8C1C552-CA2E-4CD5-9115-A6CDA86A04C7}">
      <dsp:nvSpPr>
        <dsp:cNvPr id="0" name=""/>
        <dsp:cNvSpPr/>
      </dsp:nvSpPr>
      <dsp:spPr>
        <a:xfrm>
          <a:off x="2166746" y="269908"/>
          <a:ext cx="773206" cy="463923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136814"/>
            <a:satOff val="-1492"/>
            <a:lumOff val="170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I2B</a:t>
          </a:r>
        </a:p>
      </dsp:txBody>
      <dsp:txXfrm>
        <a:off x="2180334" y="283496"/>
        <a:ext cx="746030" cy="436747"/>
      </dsp:txXfrm>
    </dsp:sp>
    <dsp:sp modelId="{5EBC086A-62E2-4F45-8606-B2FE9CA239D4}">
      <dsp:nvSpPr>
        <dsp:cNvPr id="0" name=""/>
        <dsp:cNvSpPr/>
      </dsp:nvSpPr>
      <dsp:spPr>
        <a:xfrm>
          <a:off x="3017273" y="405992"/>
          <a:ext cx="163919" cy="1917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205287"/>
            <a:satOff val="-3828"/>
            <a:lumOff val="2287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017273" y="444343"/>
        <a:ext cx="114743" cy="115053"/>
      </dsp:txXfrm>
    </dsp:sp>
    <dsp:sp modelId="{A2DEC4E9-8EBE-4AEA-A5D1-1C7145E50D8F}">
      <dsp:nvSpPr>
        <dsp:cNvPr id="0" name=""/>
        <dsp:cNvSpPr/>
      </dsp:nvSpPr>
      <dsp:spPr>
        <a:xfrm>
          <a:off x="3249235" y="269908"/>
          <a:ext cx="773206" cy="463923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205221"/>
            <a:satOff val="-2238"/>
            <a:lumOff val="255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R2B</a:t>
          </a:r>
        </a:p>
      </dsp:txBody>
      <dsp:txXfrm>
        <a:off x="3262823" y="283496"/>
        <a:ext cx="746030" cy="43674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292CB-15C4-411C-8BE3-D105559E732A}">
      <dsp:nvSpPr>
        <dsp:cNvPr id="0" name=""/>
        <dsp:cNvSpPr/>
      </dsp:nvSpPr>
      <dsp:spPr>
        <a:xfrm>
          <a:off x="1768" y="168514"/>
          <a:ext cx="773206" cy="463923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SnB</a:t>
          </a:r>
          <a:endParaRPr lang="en-US" sz="2000" kern="1200" dirty="0"/>
        </a:p>
      </dsp:txBody>
      <dsp:txXfrm>
        <a:off x="15356" y="182102"/>
        <a:ext cx="746030" cy="436747"/>
      </dsp:txXfrm>
    </dsp:sp>
    <dsp:sp modelId="{67845E94-34C2-4DEE-984E-F0185A8F0E25}">
      <dsp:nvSpPr>
        <dsp:cNvPr id="0" name=""/>
        <dsp:cNvSpPr/>
      </dsp:nvSpPr>
      <dsp:spPr>
        <a:xfrm>
          <a:off x="852295" y="304598"/>
          <a:ext cx="163919" cy="1917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852295" y="342949"/>
        <a:ext cx="114743" cy="115053"/>
      </dsp:txXfrm>
    </dsp:sp>
    <dsp:sp modelId="{D4712689-4123-4229-A2DC-DB6DA5388703}">
      <dsp:nvSpPr>
        <dsp:cNvPr id="0" name=""/>
        <dsp:cNvSpPr/>
      </dsp:nvSpPr>
      <dsp:spPr>
        <a:xfrm>
          <a:off x="1084257" y="168514"/>
          <a:ext cx="773206" cy="463923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68407"/>
            <a:satOff val="-746"/>
            <a:lumOff val="85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EnB</a:t>
          </a:r>
          <a:endParaRPr lang="en-US" sz="2000" kern="1200" dirty="0"/>
        </a:p>
      </dsp:txBody>
      <dsp:txXfrm>
        <a:off x="1097845" y="182102"/>
        <a:ext cx="746030" cy="436747"/>
      </dsp:txXfrm>
    </dsp:sp>
    <dsp:sp modelId="{17830F36-8A7D-4F6B-98FA-43F2C26236E2}">
      <dsp:nvSpPr>
        <dsp:cNvPr id="0" name=""/>
        <dsp:cNvSpPr/>
      </dsp:nvSpPr>
      <dsp:spPr>
        <a:xfrm>
          <a:off x="1934784" y="304598"/>
          <a:ext cx="163919" cy="1917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102643"/>
            <a:satOff val="-1914"/>
            <a:lumOff val="114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934784" y="342949"/>
        <a:ext cx="114743" cy="115053"/>
      </dsp:txXfrm>
    </dsp:sp>
    <dsp:sp modelId="{C8C1C552-CA2E-4CD5-9115-A6CDA86A04C7}">
      <dsp:nvSpPr>
        <dsp:cNvPr id="0" name=""/>
        <dsp:cNvSpPr/>
      </dsp:nvSpPr>
      <dsp:spPr>
        <a:xfrm>
          <a:off x="2166746" y="168514"/>
          <a:ext cx="773206" cy="463923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136814"/>
            <a:satOff val="-1492"/>
            <a:lumOff val="170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InB</a:t>
          </a:r>
          <a:endParaRPr lang="en-US" sz="2000" kern="1200" dirty="0"/>
        </a:p>
      </dsp:txBody>
      <dsp:txXfrm>
        <a:off x="2180334" y="182102"/>
        <a:ext cx="746030" cy="436747"/>
      </dsp:txXfrm>
    </dsp:sp>
    <dsp:sp modelId="{5EBC086A-62E2-4F45-8606-B2FE9CA239D4}">
      <dsp:nvSpPr>
        <dsp:cNvPr id="0" name=""/>
        <dsp:cNvSpPr/>
      </dsp:nvSpPr>
      <dsp:spPr>
        <a:xfrm>
          <a:off x="3017273" y="304598"/>
          <a:ext cx="163919" cy="1917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205287"/>
            <a:satOff val="-3828"/>
            <a:lumOff val="2287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017273" y="342949"/>
        <a:ext cx="114743" cy="115053"/>
      </dsp:txXfrm>
    </dsp:sp>
    <dsp:sp modelId="{A2DEC4E9-8EBE-4AEA-A5D1-1C7145E50D8F}">
      <dsp:nvSpPr>
        <dsp:cNvPr id="0" name=""/>
        <dsp:cNvSpPr/>
      </dsp:nvSpPr>
      <dsp:spPr>
        <a:xfrm>
          <a:off x="3249235" y="168514"/>
          <a:ext cx="773206" cy="463923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205221"/>
            <a:satOff val="-2238"/>
            <a:lumOff val="255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RnB</a:t>
          </a:r>
        </a:p>
      </dsp:txBody>
      <dsp:txXfrm>
        <a:off x="3262823" y="182102"/>
        <a:ext cx="746030" cy="43674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899DC-E6D6-4CF8-B5F7-0E99D9BE896B}">
      <dsp:nvSpPr>
        <dsp:cNvPr id="0" name=""/>
        <dsp:cNvSpPr/>
      </dsp:nvSpPr>
      <dsp:spPr>
        <a:xfrm>
          <a:off x="2586632" y="1570632"/>
          <a:ext cx="922734" cy="9227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Z</a:t>
          </a:r>
        </a:p>
      </dsp:txBody>
      <dsp:txXfrm>
        <a:off x="2721763" y="1705763"/>
        <a:ext cx="652472" cy="652472"/>
      </dsp:txXfrm>
    </dsp:sp>
    <dsp:sp modelId="{E7F08FB1-36C1-498B-A57C-C730F5E113BC}">
      <dsp:nvSpPr>
        <dsp:cNvPr id="0" name=""/>
        <dsp:cNvSpPr/>
      </dsp:nvSpPr>
      <dsp:spPr>
        <a:xfrm rot="16200000">
          <a:off x="2725176" y="1234186"/>
          <a:ext cx="645646" cy="27246"/>
        </a:xfrm>
        <a:custGeom>
          <a:avLst/>
          <a:gdLst/>
          <a:ahLst/>
          <a:cxnLst/>
          <a:rect l="0" t="0" r="0" b="0"/>
          <a:pathLst>
            <a:path>
              <a:moveTo>
                <a:pt x="0" y="13623"/>
              </a:moveTo>
              <a:lnTo>
                <a:pt x="645646" y="1362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031858" y="1231668"/>
        <a:ext cx="32282" cy="32282"/>
      </dsp:txXfrm>
    </dsp:sp>
    <dsp:sp modelId="{345EC5BD-7C50-445A-84B8-5D2EE8CDA51C}">
      <dsp:nvSpPr>
        <dsp:cNvPr id="0" name=""/>
        <dsp:cNvSpPr/>
      </dsp:nvSpPr>
      <dsp:spPr>
        <a:xfrm>
          <a:off x="2586632" y="2251"/>
          <a:ext cx="922734" cy="92273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A</a:t>
          </a:r>
        </a:p>
      </dsp:txBody>
      <dsp:txXfrm>
        <a:off x="2721763" y="137382"/>
        <a:ext cx="652472" cy="652472"/>
      </dsp:txXfrm>
    </dsp:sp>
    <dsp:sp modelId="{58835A9A-7C75-4D7C-8758-7F820CE8AE46}">
      <dsp:nvSpPr>
        <dsp:cNvPr id="0" name=""/>
        <dsp:cNvSpPr/>
      </dsp:nvSpPr>
      <dsp:spPr>
        <a:xfrm rot="18900000">
          <a:off x="3279683" y="1463870"/>
          <a:ext cx="645646" cy="27246"/>
        </a:xfrm>
        <a:custGeom>
          <a:avLst/>
          <a:gdLst/>
          <a:ahLst/>
          <a:cxnLst/>
          <a:rect l="0" t="0" r="0" b="0"/>
          <a:pathLst>
            <a:path>
              <a:moveTo>
                <a:pt x="0" y="13623"/>
              </a:moveTo>
              <a:lnTo>
                <a:pt x="645646" y="1362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586365" y="1461352"/>
        <a:ext cx="32282" cy="32282"/>
      </dsp:txXfrm>
    </dsp:sp>
    <dsp:sp modelId="{70929A7E-2950-4DFA-A79D-B40E6086B13E}">
      <dsp:nvSpPr>
        <dsp:cNvPr id="0" name=""/>
        <dsp:cNvSpPr/>
      </dsp:nvSpPr>
      <dsp:spPr>
        <a:xfrm>
          <a:off x="3695645" y="461620"/>
          <a:ext cx="922734" cy="92273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B</a:t>
          </a:r>
        </a:p>
      </dsp:txBody>
      <dsp:txXfrm>
        <a:off x="3830776" y="596751"/>
        <a:ext cx="652472" cy="652472"/>
      </dsp:txXfrm>
    </dsp:sp>
    <dsp:sp modelId="{98166D4C-4F4D-475C-BB42-02317A3DBFA3}">
      <dsp:nvSpPr>
        <dsp:cNvPr id="0" name=""/>
        <dsp:cNvSpPr/>
      </dsp:nvSpPr>
      <dsp:spPr>
        <a:xfrm>
          <a:off x="3509367" y="2018376"/>
          <a:ext cx="645646" cy="27246"/>
        </a:xfrm>
        <a:custGeom>
          <a:avLst/>
          <a:gdLst/>
          <a:ahLst/>
          <a:cxnLst/>
          <a:rect l="0" t="0" r="0" b="0"/>
          <a:pathLst>
            <a:path>
              <a:moveTo>
                <a:pt x="0" y="13623"/>
              </a:moveTo>
              <a:lnTo>
                <a:pt x="645646" y="1362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816049" y="2015858"/>
        <a:ext cx="32282" cy="32282"/>
      </dsp:txXfrm>
    </dsp:sp>
    <dsp:sp modelId="{B11AF085-1B64-4091-8BC2-C586FBBC9CD4}">
      <dsp:nvSpPr>
        <dsp:cNvPr id="0" name=""/>
        <dsp:cNvSpPr/>
      </dsp:nvSpPr>
      <dsp:spPr>
        <a:xfrm>
          <a:off x="4155013" y="1570632"/>
          <a:ext cx="922734" cy="92273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C</a:t>
          </a:r>
        </a:p>
      </dsp:txBody>
      <dsp:txXfrm>
        <a:off x="4290144" y="1705763"/>
        <a:ext cx="652472" cy="652472"/>
      </dsp:txXfrm>
    </dsp:sp>
    <dsp:sp modelId="{A3DA1029-F5BA-4B50-A3BC-0EE76D9CE7D3}">
      <dsp:nvSpPr>
        <dsp:cNvPr id="0" name=""/>
        <dsp:cNvSpPr/>
      </dsp:nvSpPr>
      <dsp:spPr>
        <a:xfrm rot="2700000">
          <a:off x="3279683" y="2572883"/>
          <a:ext cx="645646" cy="27246"/>
        </a:xfrm>
        <a:custGeom>
          <a:avLst/>
          <a:gdLst/>
          <a:ahLst/>
          <a:cxnLst/>
          <a:rect l="0" t="0" r="0" b="0"/>
          <a:pathLst>
            <a:path>
              <a:moveTo>
                <a:pt x="0" y="13623"/>
              </a:moveTo>
              <a:lnTo>
                <a:pt x="645646" y="1362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586365" y="2570365"/>
        <a:ext cx="32282" cy="32282"/>
      </dsp:txXfrm>
    </dsp:sp>
    <dsp:sp modelId="{5BEC8310-F27B-4264-8428-E6DE0D62D196}">
      <dsp:nvSpPr>
        <dsp:cNvPr id="0" name=""/>
        <dsp:cNvSpPr/>
      </dsp:nvSpPr>
      <dsp:spPr>
        <a:xfrm>
          <a:off x="3695645" y="2679645"/>
          <a:ext cx="922734" cy="92273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D</a:t>
          </a:r>
        </a:p>
      </dsp:txBody>
      <dsp:txXfrm>
        <a:off x="3830776" y="2814776"/>
        <a:ext cx="652472" cy="652472"/>
      </dsp:txXfrm>
    </dsp:sp>
    <dsp:sp modelId="{3FB2AB25-A6D8-49CB-B6C1-F4D716E617F3}">
      <dsp:nvSpPr>
        <dsp:cNvPr id="0" name=""/>
        <dsp:cNvSpPr/>
      </dsp:nvSpPr>
      <dsp:spPr>
        <a:xfrm rot="5400000">
          <a:off x="2725176" y="2802567"/>
          <a:ext cx="645646" cy="27246"/>
        </a:xfrm>
        <a:custGeom>
          <a:avLst/>
          <a:gdLst/>
          <a:ahLst/>
          <a:cxnLst/>
          <a:rect l="0" t="0" r="0" b="0"/>
          <a:pathLst>
            <a:path>
              <a:moveTo>
                <a:pt x="0" y="13623"/>
              </a:moveTo>
              <a:lnTo>
                <a:pt x="645646" y="1362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031858" y="2800049"/>
        <a:ext cx="32282" cy="32282"/>
      </dsp:txXfrm>
    </dsp:sp>
    <dsp:sp modelId="{F8981296-A3F7-4AF0-8B65-23E822CFF825}">
      <dsp:nvSpPr>
        <dsp:cNvPr id="0" name=""/>
        <dsp:cNvSpPr/>
      </dsp:nvSpPr>
      <dsp:spPr>
        <a:xfrm>
          <a:off x="2586632" y="3139013"/>
          <a:ext cx="922734" cy="92273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E</a:t>
          </a:r>
        </a:p>
      </dsp:txBody>
      <dsp:txXfrm>
        <a:off x="2721763" y="3274144"/>
        <a:ext cx="652472" cy="652472"/>
      </dsp:txXfrm>
    </dsp:sp>
    <dsp:sp modelId="{CACEA39C-369E-4A72-8DFE-FB20CE734AAD}">
      <dsp:nvSpPr>
        <dsp:cNvPr id="0" name=""/>
        <dsp:cNvSpPr/>
      </dsp:nvSpPr>
      <dsp:spPr>
        <a:xfrm rot="8100000">
          <a:off x="2170670" y="2572883"/>
          <a:ext cx="645646" cy="27246"/>
        </a:xfrm>
        <a:custGeom>
          <a:avLst/>
          <a:gdLst/>
          <a:ahLst/>
          <a:cxnLst/>
          <a:rect l="0" t="0" r="0" b="0"/>
          <a:pathLst>
            <a:path>
              <a:moveTo>
                <a:pt x="0" y="13623"/>
              </a:moveTo>
              <a:lnTo>
                <a:pt x="645646" y="1362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477352" y="2570365"/>
        <a:ext cx="32282" cy="32282"/>
      </dsp:txXfrm>
    </dsp:sp>
    <dsp:sp modelId="{15717712-64EE-4073-9694-483155E2EE5A}">
      <dsp:nvSpPr>
        <dsp:cNvPr id="0" name=""/>
        <dsp:cNvSpPr/>
      </dsp:nvSpPr>
      <dsp:spPr>
        <a:xfrm>
          <a:off x="1477620" y="2679645"/>
          <a:ext cx="922734" cy="92273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F</a:t>
          </a:r>
        </a:p>
      </dsp:txBody>
      <dsp:txXfrm>
        <a:off x="1612751" y="2814776"/>
        <a:ext cx="652472" cy="652472"/>
      </dsp:txXfrm>
    </dsp:sp>
    <dsp:sp modelId="{C49853A0-8F41-462A-948D-9DB3B4A7C5F9}">
      <dsp:nvSpPr>
        <dsp:cNvPr id="0" name=""/>
        <dsp:cNvSpPr/>
      </dsp:nvSpPr>
      <dsp:spPr>
        <a:xfrm rot="10800000">
          <a:off x="1940986" y="2018376"/>
          <a:ext cx="645646" cy="27246"/>
        </a:xfrm>
        <a:custGeom>
          <a:avLst/>
          <a:gdLst/>
          <a:ahLst/>
          <a:cxnLst/>
          <a:rect l="0" t="0" r="0" b="0"/>
          <a:pathLst>
            <a:path>
              <a:moveTo>
                <a:pt x="0" y="13623"/>
              </a:moveTo>
              <a:lnTo>
                <a:pt x="645646" y="1362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247668" y="2015858"/>
        <a:ext cx="32282" cy="32282"/>
      </dsp:txXfrm>
    </dsp:sp>
    <dsp:sp modelId="{001D7AFE-AA46-4BED-BA2D-7706696851D9}">
      <dsp:nvSpPr>
        <dsp:cNvPr id="0" name=""/>
        <dsp:cNvSpPr/>
      </dsp:nvSpPr>
      <dsp:spPr>
        <a:xfrm>
          <a:off x="1018251" y="1570632"/>
          <a:ext cx="922734" cy="92273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G</a:t>
          </a:r>
        </a:p>
      </dsp:txBody>
      <dsp:txXfrm>
        <a:off x="1153382" y="1705763"/>
        <a:ext cx="652472" cy="652472"/>
      </dsp:txXfrm>
    </dsp:sp>
    <dsp:sp modelId="{0089C394-A422-4B52-BA15-918EC600349E}">
      <dsp:nvSpPr>
        <dsp:cNvPr id="0" name=""/>
        <dsp:cNvSpPr/>
      </dsp:nvSpPr>
      <dsp:spPr>
        <a:xfrm rot="13500000">
          <a:off x="2170670" y="1463870"/>
          <a:ext cx="645646" cy="27246"/>
        </a:xfrm>
        <a:custGeom>
          <a:avLst/>
          <a:gdLst/>
          <a:ahLst/>
          <a:cxnLst/>
          <a:rect l="0" t="0" r="0" b="0"/>
          <a:pathLst>
            <a:path>
              <a:moveTo>
                <a:pt x="0" y="13623"/>
              </a:moveTo>
              <a:lnTo>
                <a:pt x="645646" y="1362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477352" y="1461352"/>
        <a:ext cx="32282" cy="32282"/>
      </dsp:txXfrm>
    </dsp:sp>
    <dsp:sp modelId="{DA89A9B6-B50D-4AB6-994E-B6927F4C989D}">
      <dsp:nvSpPr>
        <dsp:cNvPr id="0" name=""/>
        <dsp:cNvSpPr/>
      </dsp:nvSpPr>
      <dsp:spPr>
        <a:xfrm>
          <a:off x="1477620" y="461620"/>
          <a:ext cx="922734" cy="92273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H</a:t>
          </a:r>
        </a:p>
      </dsp:txBody>
      <dsp:txXfrm>
        <a:off x="1612751" y="596751"/>
        <a:ext cx="652472" cy="65247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292CB-15C4-411C-8BE3-D105559E732A}">
      <dsp:nvSpPr>
        <dsp:cNvPr id="0" name=""/>
        <dsp:cNvSpPr/>
      </dsp:nvSpPr>
      <dsp:spPr>
        <a:xfrm>
          <a:off x="806" y="53902"/>
          <a:ext cx="352646" cy="2810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S1A</a:t>
          </a:r>
        </a:p>
      </dsp:txBody>
      <dsp:txXfrm>
        <a:off x="9037" y="62133"/>
        <a:ext cx="336184" cy="264552"/>
      </dsp:txXfrm>
    </dsp:sp>
    <dsp:sp modelId="{67845E94-34C2-4DEE-984E-F0185A8F0E25}">
      <dsp:nvSpPr>
        <dsp:cNvPr id="0" name=""/>
        <dsp:cNvSpPr/>
      </dsp:nvSpPr>
      <dsp:spPr>
        <a:xfrm>
          <a:off x="388717" y="150681"/>
          <a:ext cx="74760" cy="874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8717" y="168172"/>
        <a:ext cx="52332" cy="52474"/>
      </dsp:txXfrm>
    </dsp:sp>
    <dsp:sp modelId="{D4712689-4123-4229-A2DC-DB6DA5388703}">
      <dsp:nvSpPr>
        <dsp:cNvPr id="0" name=""/>
        <dsp:cNvSpPr/>
      </dsp:nvSpPr>
      <dsp:spPr>
        <a:xfrm>
          <a:off x="494511" y="53902"/>
          <a:ext cx="352646" cy="2810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E1A</a:t>
          </a:r>
        </a:p>
      </dsp:txBody>
      <dsp:txXfrm>
        <a:off x="502742" y="62133"/>
        <a:ext cx="336184" cy="264552"/>
      </dsp:txXfrm>
    </dsp:sp>
    <dsp:sp modelId="{17830F36-8A7D-4F6B-98FA-43F2C26236E2}">
      <dsp:nvSpPr>
        <dsp:cNvPr id="0" name=""/>
        <dsp:cNvSpPr/>
      </dsp:nvSpPr>
      <dsp:spPr>
        <a:xfrm>
          <a:off x="882421" y="150681"/>
          <a:ext cx="74760" cy="874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82421" y="168172"/>
        <a:ext cx="52332" cy="52474"/>
      </dsp:txXfrm>
    </dsp:sp>
    <dsp:sp modelId="{C8C1C552-CA2E-4CD5-9115-A6CDA86A04C7}">
      <dsp:nvSpPr>
        <dsp:cNvPr id="0" name=""/>
        <dsp:cNvSpPr/>
      </dsp:nvSpPr>
      <dsp:spPr>
        <a:xfrm>
          <a:off x="988215" y="53902"/>
          <a:ext cx="352646" cy="2810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I1A</a:t>
          </a:r>
        </a:p>
      </dsp:txBody>
      <dsp:txXfrm>
        <a:off x="996446" y="62133"/>
        <a:ext cx="336184" cy="264552"/>
      </dsp:txXfrm>
    </dsp:sp>
    <dsp:sp modelId="{5EBC086A-62E2-4F45-8606-B2FE9CA239D4}">
      <dsp:nvSpPr>
        <dsp:cNvPr id="0" name=""/>
        <dsp:cNvSpPr/>
      </dsp:nvSpPr>
      <dsp:spPr>
        <a:xfrm>
          <a:off x="1376126" y="150681"/>
          <a:ext cx="74760" cy="874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76126" y="168172"/>
        <a:ext cx="52332" cy="52474"/>
      </dsp:txXfrm>
    </dsp:sp>
    <dsp:sp modelId="{A2DEC4E9-8EBE-4AEA-A5D1-1C7145E50D8F}">
      <dsp:nvSpPr>
        <dsp:cNvPr id="0" name=""/>
        <dsp:cNvSpPr/>
      </dsp:nvSpPr>
      <dsp:spPr>
        <a:xfrm>
          <a:off x="1481920" y="53902"/>
          <a:ext cx="352646" cy="2810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R1A</a:t>
          </a:r>
        </a:p>
      </dsp:txBody>
      <dsp:txXfrm>
        <a:off x="1490151" y="62133"/>
        <a:ext cx="336184" cy="26455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292CB-15C4-411C-8BE3-D105559E732A}">
      <dsp:nvSpPr>
        <dsp:cNvPr id="0" name=""/>
        <dsp:cNvSpPr/>
      </dsp:nvSpPr>
      <dsp:spPr>
        <a:xfrm>
          <a:off x="8181" y="113042"/>
          <a:ext cx="352646" cy="2611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S2A</a:t>
          </a:r>
        </a:p>
      </dsp:txBody>
      <dsp:txXfrm>
        <a:off x="15831" y="120692"/>
        <a:ext cx="337346" cy="245878"/>
      </dsp:txXfrm>
    </dsp:sp>
    <dsp:sp modelId="{67845E94-34C2-4DEE-984E-F0185A8F0E25}">
      <dsp:nvSpPr>
        <dsp:cNvPr id="0" name=""/>
        <dsp:cNvSpPr/>
      </dsp:nvSpPr>
      <dsp:spPr>
        <a:xfrm>
          <a:off x="394248" y="199903"/>
          <a:ext cx="70852" cy="874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4248" y="217394"/>
        <a:ext cx="49596" cy="52474"/>
      </dsp:txXfrm>
    </dsp:sp>
    <dsp:sp modelId="{D4712689-4123-4229-A2DC-DB6DA5388703}">
      <dsp:nvSpPr>
        <dsp:cNvPr id="0" name=""/>
        <dsp:cNvSpPr/>
      </dsp:nvSpPr>
      <dsp:spPr>
        <a:xfrm>
          <a:off x="494511" y="113042"/>
          <a:ext cx="352646" cy="2611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E2A</a:t>
          </a:r>
        </a:p>
      </dsp:txBody>
      <dsp:txXfrm>
        <a:off x="502161" y="120692"/>
        <a:ext cx="337346" cy="245878"/>
      </dsp:txXfrm>
    </dsp:sp>
    <dsp:sp modelId="{17830F36-8A7D-4F6B-98FA-43F2C26236E2}">
      <dsp:nvSpPr>
        <dsp:cNvPr id="0" name=""/>
        <dsp:cNvSpPr/>
      </dsp:nvSpPr>
      <dsp:spPr>
        <a:xfrm>
          <a:off x="882421" y="199903"/>
          <a:ext cx="74760" cy="874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82421" y="217394"/>
        <a:ext cx="52332" cy="52474"/>
      </dsp:txXfrm>
    </dsp:sp>
    <dsp:sp modelId="{C8C1C552-CA2E-4CD5-9115-A6CDA86A04C7}">
      <dsp:nvSpPr>
        <dsp:cNvPr id="0" name=""/>
        <dsp:cNvSpPr/>
      </dsp:nvSpPr>
      <dsp:spPr>
        <a:xfrm>
          <a:off x="988215" y="113042"/>
          <a:ext cx="352646" cy="2611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I2A</a:t>
          </a:r>
        </a:p>
      </dsp:txBody>
      <dsp:txXfrm>
        <a:off x="995865" y="120692"/>
        <a:ext cx="337346" cy="245878"/>
      </dsp:txXfrm>
    </dsp:sp>
    <dsp:sp modelId="{5EBC086A-62E2-4F45-8606-B2FE9CA239D4}">
      <dsp:nvSpPr>
        <dsp:cNvPr id="0" name=""/>
        <dsp:cNvSpPr/>
      </dsp:nvSpPr>
      <dsp:spPr>
        <a:xfrm>
          <a:off x="1376126" y="199903"/>
          <a:ext cx="74760" cy="874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76126" y="217394"/>
        <a:ext cx="52332" cy="52474"/>
      </dsp:txXfrm>
    </dsp:sp>
    <dsp:sp modelId="{A2DEC4E9-8EBE-4AEA-A5D1-1C7145E50D8F}">
      <dsp:nvSpPr>
        <dsp:cNvPr id="0" name=""/>
        <dsp:cNvSpPr/>
      </dsp:nvSpPr>
      <dsp:spPr>
        <a:xfrm>
          <a:off x="1481920" y="113042"/>
          <a:ext cx="352646" cy="2611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R2A</a:t>
          </a:r>
        </a:p>
      </dsp:txBody>
      <dsp:txXfrm>
        <a:off x="1489570" y="120692"/>
        <a:ext cx="337346" cy="24587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292CB-15C4-411C-8BE3-D105559E732A}">
      <dsp:nvSpPr>
        <dsp:cNvPr id="0" name=""/>
        <dsp:cNvSpPr/>
      </dsp:nvSpPr>
      <dsp:spPr>
        <a:xfrm>
          <a:off x="806" y="63820"/>
          <a:ext cx="352646" cy="2611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SnA</a:t>
          </a:r>
          <a:endParaRPr lang="en-US" sz="1100" kern="1200" dirty="0"/>
        </a:p>
      </dsp:txBody>
      <dsp:txXfrm>
        <a:off x="8456" y="71470"/>
        <a:ext cx="337346" cy="245878"/>
      </dsp:txXfrm>
    </dsp:sp>
    <dsp:sp modelId="{67845E94-34C2-4DEE-984E-F0185A8F0E25}">
      <dsp:nvSpPr>
        <dsp:cNvPr id="0" name=""/>
        <dsp:cNvSpPr/>
      </dsp:nvSpPr>
      <dsp:spPr>
        <a:xfrm>
          <a:off x="388717" y="150681"/>
          <a:ext cx="74760" cy="874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8717" y="168172"/>
        <a:ext cx="52332" cy="52474"/>
      </dsp:txXfrm>
    </dsp:sp>
    <dsp:sp modelId="{D4712689-4123-4229-A2DC-DB6DA5388703}">
      <dsp:nvSpPr>
        <dsp:cNvPr id="0" name=""/>
        <dsp:cNvSpPr/>
      </dsp:nvSpPr>
      <dsp:spPr>
        <a:xfrm>
          <a:off x="494511" y="63820"/>
          <a:ext cx="352646" cy="2611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EnA</a:t>
          </a:r>
          <a:endParaRPr lang="en-US" sz="1100" kern="1200" dirty="0"/>
        </a:p>
      </dsp:txBody>
      <dsp:txXfrm>
        <a:off x="502161" y="71470"/>
        <a:ext cx="337346" cy="245878"/>
      </dsp:txXfrm>
    </dsp:sp>
    <dsp:sp modelId="{17830F36-8A7D-4F6B-98FA-43F2C26236E2}">
      <dsp:nvSpPr>
        <dsp:cNvPr id="0" name=""/>
        <dsp:cNvSpPr/>
      </dsp:nvSpPr>
      <dsp:spPr>
        <a:xfrm>
          <a:off x="882421" y="150681"/>
          <a:ext cx="74760" cy="874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82421" y="168172"/>
        <a:ext cx="52332" cy="52474"/>
      </dsp:txXfrm>
    </dsp:sp>
    <dsp:sp modelId="{C8C1C552-CA2E-4CD5-9115-A6CDA86A04C7}">
      <dsp:nvSpPr>
        <dsp:cNvPr id="0" name=""/>
        <dsp:cNvSpPr/>
      </dsp:nvSpPr>
      <dsp:spPr>
        <a:xfrm>
          <a:off x="988215" y="63820"/>
          <a:ext cx="352646" cy="2611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InA</a:t>
          </a:r>
          <a:endParaRPr lang="en-US" sz="1100" kern="1200" dirty="0"/>
        </a:p>
      </dsp:txBody>
      <dsp:txXfrm>
        <a:off x="995865" y="71470"/>
        <a:ext cx="337346" cy="245878"/>
      </dsp:txXfrm>
    </dsp:sp>
    <dsp:sp modelId="{5EBC086A-62E2-4F45-8606-B2FE9CA239D4}">
      <dsp:nvSpPr>
        <dsp:cNvPr id="0" name=""/>
        <dsp:cNvSpPr/>
      </dsp:nvSpPr>
      <dsp:spPr>
        <a:xfrm>
          <a:off x="1376126" y="150681"/>
          <a:ext cx="74760" cy="874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76126" y="168172"/>
        <a:ext cx="52332" cy="52474"/>
      </dsp:txXfrm>
    </dsp:sp>
    <dsp:sp modelId="{A2DEC4E9-8EBE-4AEA-A5D1-1C7145E50D8F}">
      <dsp:nvSpPr>
        <dsp:cNvPr id="0" name=""/>
        <dsp:cNvSpPr/>
      </dsp:nvSpPr>
      <dsp:spPr>
        <a:xfrm>
          <a:off x="1481920" y="63820"/>
          <a:ext cx="352646" cy="2611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RnA</a:t>
          </a:r>
          <a:endParaRPr lang="en-US" sz="1100" kern="1200" dirty="0"/>
        </a:p>
      </dsp:txBody>
      <dsp:txXfrm>
        <a:off x="1489570" y="71470"/>
        <a:ext cx="337346" cy="24587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7ECFC-09A9-49AD-A7D0-6C26EDFCA33C}">
      <dsp:nvSpPr>
        <dsp:cNvPr id="0" name=""/>
        <dsp:cNvSpPr/>
      </dsp:nvSpPr>
      <dsp:spPr>
        <a:xfrm>
          <a:off x="948" y="0"/>
          <a:ext cx="930695" cy="306001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Life history States</a:t>
          </a:r>
        </a:p>
      </dsp:txBody>
      <dsp:txXfrm>
        <a:off x="948" y="0"/>
        <a:ext cx="930695" cy="918003"/>
      </dsp:txXfrm>
    </dsp:sp>
    <dsp:sp modelId="{4F1DD1FB-AE55-40C2-82B4-F76E5D94DB87}">
      <dsp:nvSpPr>
        <dsp:cNvPr id="0" name=""/>
        <dsp:cNvSpPr/>
      </dsp:nvSpPr>
      <dsp:spPr>
        <a:xfrm>
          <a:off x="94018" y="918003"/>
          <a:ext cx="744556" cy="19890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Susceptible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Exposed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 Infected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 Recovered</a:t>
          </a:r>
        </a:p>
      </dsp:txBody>
      <dsp:txXfrm>
        <a:off x="115825" y="939810"/>
        <a:ext cx="700942" cy="1945392"/>
      </dsp:txXfrm>
    </dsp:sp>
    <dsp:sp modelId="{A4255924-EE48-4C0C-8A79-790003FB3D43}">
      <dsp:nvSpPr>
        <dsp:cNvPr id="0" name=""/>
        <dsp:cNvSpPr/>
      </dsp:nvSpPr>
      <dsp:spPr>
        <a:xfrm>
          <a:off x="1001446" y="0"/>
          <a:ext cx="930695" cy="306001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Home village</a:t>
          </a:r>
        </a:p>
      </dsp:txBody>
      <dsp:txXfrm>
        <a:off x="1001446" y="0"/>
        <a:ext cx="930695" cy="918003"/>
      </dsp:txXfrm>
    </dsp:sp>
    <dsp:sp modelId="{181DEEE3-CF83-4BD5-8330-56D9DEAC5C3B}">
      <dsp:nvSpPr>
        <dsp:cNvPr id="0" name=""/>
        <dsp:cNvSpPr/>
      </dsp:nvSpPr>
      <dsp:spPr>
        <a:xfrm>
          <a:off x="1094516" y="919110"/>
          <a:ext cx="744556" cy="1986791"/>
        </a:xfrm>
        <a:prstGeom prst="roundRect">
          <a:avLst>
            <a:gd name="adj" fmla="val 10000"/>
          </a:avLst>
        </a:prstGeom>
        <a:solidFill>
          <a:schemeClr val="accent5">
            <a:hueOff val="-1986775"/>
            <a:satOff val="7962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Village code</a:t>
          </a:r>
        </a:p>
      </dsp:txBody>
      <dsp:txXfrm>
        <a:off x="1116323" y="940917"/>
        <a:ext cx="700942" cy="1943177"/>
      </dsp:txXfrm>
    </dsp:sp>
    <dsp:sp modelId="{9B21AEA4-B29F-491C-9E0A-14EB37E7FBBA}">
      <dsp:nvSpPr>
        <dsp:cNvPr id="0" name=""/>
        <dsp:cNvSpPr/>
      </dsp:nvSpPr>
      <dsp:spPr>
        <a:xfrm>
          <a:off x="2001944" y="0"/>
          <a:ext cx="930695" cy="306001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Immunity</a:t>
          </a:r>
        </a:p>
      </dsp:txBody>
      <dsp:txXfrm>
        <a:off x="2001944" y="0"/>
        <a:ext cx="930695" cy="918003"/>
      </dsp:txXfrm>
    </dsp:sp>
    <dsp:sp modelId="{58F0BBD7-B1D6-480C-94BA-D408ACFFA9AE}">
      <dsp:nvSpPr>
        <dsp:cNvPr id="0" name=""/>
        <dsp:cNvSpPr/>
      </dsp:nvSpPr>
      <dsp:spPr>
        <a:xfrm>
          <a:off x="2095014" y="918264"/>
          <a:ext cx="744556" cy="601169"/>
        </a:xfrm>
        <a:prstGeom prst="roundRect">
          <a:avLst>
            <a:gd name="adj" fmla="val 10000"/>
          </a:avLst>
        </a:prstGeom>
        <a:solidFill>
          <a:schemeClr val="accent5">
            <a:hueOff val="-3973551"/>
            <a:satOff val="15924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Antibody counts or profiles</a:t>
          </a:r>
        </a:p>
      </dsp:txBody>
      <dsp:txXfrm>
        <a:off x="2112622" y="935872"/>
        <a:ext cx="709340" cy="565953"/>
      </dsp:txXfrm>
    </dsp:sp>
    <dsp:sp modelId="{F5A07A7C-71E2-45E9-AC8A-DDDF34E82512}">
      <dsp:nvSpPr>
        <dsp:cNvPr id="0" name=""/>
        <dsp:cNvSpPr/>
      </dsp:nvSpPr>
      <dsp:spPr>
        <a:xfrm>
          <a:off x="2095014" y="1611921"/>
          <a:ext cx="744556" cy="601169"/>
        </a:xfrm>
        <a:prstGeom prst="roundRect">
          <a:avLst>
            <a:gd name="adj" fmla="val 10000"/>
          </a:avLst>
        </a:prstGeom>
        <a:solidFill>
          <a:schemeClr val="accent5">
            <a:hueOff val="-5960326"/>
            <a:satOff val="2388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Clinical immunity</a:t>
          </a:r>
        </a:p>
      </dsp:txBody>
      <dsp:txXfrm>
        <a:off x="2112622" y="1629529"/>
        <a:ext cx="709340" cy="565953"/>
      </dsp:txXfrm>
    </dsp:sp>
    <dsp:sp modelId="{F2BEE07F-6990-4B08-B44C-EC43AF4D49FE}">
      <dsp:nvSpPr>
        <dsp:cNvPr id="0" name=""/>
        <dsp:cNvSpPr/>
      </dsp:nvSpPr>
      <dsp:spPr>
        <a:xfrm>
          <a:off x="2095014" y="2305578"/>
          <a:ext cx="744556" cy="601169"/>
        </a:xfrm>
        <a:prstGeom prst="roundRect">
          <a:avLst>
            <a:gd name="adj" fmla="val 10000"/>
          </a:avLst>
        </a:prstGeom>
        <a:solidFill>
          <a:schemeClr val="accent5">
            <a:hueOff val="-7947101"/>
            <a:satOff val="31849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Number of previous exposures</a:t>
          </a:r>
        </a:p>
      </dsp:txBody>
      <dsp:txXfrm>
        <a:off x="2112622" y="2323186"/>
        <a:ext cx="709340" cy="565953"/>
      </dsp:txXfrm>
    </dsp:sp>
    <dsp:sp modelId="{09F0B68B-6999-4958-9A2C-3CB85C7F93BE}">
      <dsp:nvSpPr>
        <dsp:cNvPr id="0" name=""/>
        <dsp:cNvSpPr/>
      </dsp:nvSpPr>
      <dsp:spPr>
        <a:xfrm>
          <a:off x="3002442" y="0"/>
          <a:ext cx="930695" cy="306001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Drug usage</a:t>
          </a:r>
        </a:p>
      </dsp:txBody>
      <dsp:txXfrm>
        <a:off x="3002442" y="0"/>
        <a:ext cx="930695" cy="918003"/>
      </dsp:txXfrm>
    </dsp:sp>
    <dsp:sp modelId="{DF6AA75B-5CBF-41B8-963D-19F8C36FC3AD}">
      <dsp:nvSpPr>
        <dsp:cNvPr id="0" name=""/>
        <dsp:cNvSpPr/>
      </dsp:nvSpPr>
      <dsp:spPr>
        <a:xfrm>
          <a:off x="3095512" y="918003"/>
          <a:ext cx="744556" cy="1989006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What drugs are in the person’s system</a:t>
          </a:r>
        </a:p>
      </dsp:txBody>
      <dsp:txXfrm>
        <a:off x="3117319" y="939810"/>
        <a:ext cx="700942" cy="194539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292CB-15C4-411C-8BE3-D105559E732A}">
      <dsp:nvSpPr>
        <dsp:cNvPr id="0" name=""/>
        <dsp:cNvSpPr/>
      </dsp:nvSpPr>
      <dsp:spPr>
        <a:xfrm>
          <a:off x="2678" y="450303"/>
          <a:ext cx="1171277" cy="7027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</a:t>
          </a:r>
        </a:p>
      </dsp:txBody>
      <dsp:txXfrm>
        <a:off x="23261" y="470886"/>
        <a:ext cx="1130111" cy="661600"/>
      </dsp:txXfrm>
    </dsp:sp>
    <dsp:sp modelId="{67845E94-34C2-4DEE-984E-F0185A8F0E25}">
      <dsp:nvSpPr>
        <dsp:cNvPr id="0" name=""/>
        <dsp:cNvSpPr/>
      </dsp:nvSpPr>
      <dsp:spPr>
        <a:xfrm>
          <a:off x="1291083" y="656448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291083" y="714543"/>
        <a:ext cx="173817" cy="174286"/>
      </dsp:txXfrm>
    </dsp:sp>
    <dsp:sp modelId="{D4712689-4123-4229-A2DC-DB6DA5388703}">
      <dsp:nvSpPr>
        <dsp:cNvPr id="0" name=""/>
        <dsp:cNvSpPr/>
      </dsp:nvSpPr>
      <dsp:spPr>
        <a:xfrm>
          <a:off x="1642467" y="450303"/>
          <a:ext cx="1171277" cy="7027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</a:t>
          </a:r>
        </a:p>
      </dsp:txBody>
      <dsp:txXfrm>
        <a:off x="1663050" y="470886"/>
        <a:ext cx="1130111" cy="661600"/>
      </dsp:txXfrm>
    </dsp:sp>
    <dsp:sp modelId="{17830F36-8A7D-4F6B-98FA-43F2C26236E2}">
      <dsp:nvSpPr>
        <dsp:cNvPr id="0" name=""/>
        <dsp:cNvSpPr/>
      </dsp:nvSpPr>
      <dsp:spPr>
        <a:xfrm>
          <a:off x="2930872" y="656448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930872" y="714543"/>
        <a:ext cx="173817" cy="174286"/>
      </dsp:txXfrm>
    </dsp:sp>
    <dsp:sp modelId="{C8C1C552-CA2E-4CD5-9115-A6CDA86A04C7}">
      <dsp:nvSpPr>
        <dsp:cNvPr id="0" name=""/>
        <dsp:cNvSpPr/>
      </dsp:nvSpPr>
      <dsp:spPr>
        <a:xfrm>
          <a:off x="3282255" y="450303"/>
          <a:ext cx="1171277" cy="7027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</a:t>
          </a:r>
        </a:p>
      </dsp:txBody>
      <dsp:txXfrm>
        <a:off x="3302838" y="470886"/>
        <a:ext cx="1130111" cy="661600"/>
      </dsp:txXfrm>
    </dsp:sp>
    <dsp:sp modelId="{5EBC086A-62E2-4F45-8606-B2FE9CA239D4}">
      <dsp:nvSpPr>
        <dsp:cNvPr id="0" name=""/>
        <dsp:cNvSpPr/>
      </dsp:nvSpPr>
      <dsp:spPr>
        <a:xfrm>
          <a:off x="4570660" y="656448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570660" y="714543"/>
        <a:ext cx="173817" cy="174286"/>
      </dsp:txXfrm>
    </dsp:sp>
    <dsp:sp modelId="{A2DEC4E9-8EBE-4AEA-A5D1-1C7145E50D8F}">
      <dsp:nvSpPr>
        <dsp:cNvPr id="0" name=""/>
        <dsp:cNvSpPr/>
      </dsp:nvSpPr>
      <dsp:spPr>
        <a:xfrm>
          <a:off x="4922043" y="450303"/>
          <a:ext cx="1171277" cy="7027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</a:t>
          </a:r>
        </a:p>
      </dsp:txBody>
      <dsp:txXfrm>
        <a:off x="4942626" y="470886"/>
        <a:ext cx="1130111" cy="661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A06E34-49AC-417A-A375-2E4435898B5F}">
      <dsp:nvSpPr>
        <dsp:cNvPr id="0" name=""/>
        <dsp:cNvSpPr/>
      </dsp:nvSpPr>
      <dsp:spPr>
        <a:xfrm>
          <a:off x="3096" y="167678"/>
          <a:ext cx="3019266" cy="7776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Host</a:t>
          </a:r>
        </a:p>
      </dsp:txBody>
      <dsp:txXfrm>
        <a:off x="3096" y="167678"/>
        <a:ext cx="3019266" cy="777600"/>
      </dsp:txXfrm>
    </dsp:sp>
    <dsp:sp modelId="{5B147413-45EC-4FBB-8724-423DFAC490A2}">
      <dsp:nvSpPr>
        <dsp:cNvPr id="0" name=""/>
        <dsp:cNvSpPr/>
      </dsp:nvSpPr>
      <dsp:spPr>
        <a:xfrm>
          <a:off x="3096" y="945278"/>
          <a:ext cx="3019266" cy="375207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700" kern="1200" dirty="0"/>
            <a:t>Age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700" kern="1200" dirty="0"/>
            <a:t>Gender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en-US" sz="2700" kern="1200"/>
            <a:t>G</a:t>
          </a:r>
          <a:r>
            <a:rPr lang="en-GB" altLang="en-US" sz="2700" kern="1200"/>
            <a:t>enotype</a:t>
          </a:r>
          <a:endParaRPr lang="en-GB" alt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700" kern="1200"/>
            <a:t>Behaviour</a:t>
          </a:r>
          <a:endParaRPr lang="en-GB" alt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en-US" sz="2700" kern="1200"/>
            <a:t>N</a:t>
          </a:r>
          <a:r>
            <a:rPr lang="en-GB" altLang="en-US" sz="2700" kern="1200"/>
            <a:t>utritional status</a:t>
          </a:r>
          <a:endParaRPr lang="en-GB" alt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en-US" sz="2700" kern="1200"/>
            <a:t>Health</a:t>
          </a:r>
          <a:r>
            <a:rPr lang="en-GB" altLang="en-US" sz="2700" kern="1200"/>
            <a:t> status</a:t>
          </a:r>
          <a:endParaRPr lang="en-GB" altLang="en-US" sz="2700" kern="1200" dirty="0"/>
        </a:p>
      </dsp:txBody>
      <dsp:txXfrm>
        <a:off x="3096" y="945278"/>
        <a:ext cx="3019266" cy="3752071"/>
      </dsp:txXfrm>
    </dsp:sp>
    <dsp:sp modelId="{7F804A51-4954-437C-B6D1-76DA5038CCE6}">
      <dsp:nvSpPr>
        <dsp:cNvPr id="0" name=""/>
        <dsp:cNvSpPr/>
      </dsp:nvSpPr>
      <dsp:spPr>
        <a:xfrm>
          <a:off x="3445060" y="167678"/>
          <a:ext cx="3019266" cy="777600"/>
        </a:xfrm>
        <a:prstGeom prst="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127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Pathogen</a:t>
          </a:r>
        </a:p>
      </dsp:txBody>
      <dsp:txXfrm>
        <a:off x="3445060" y="167678"/>
        <a:ext cx="3019266" cy="777600"/>
      </dsp:txXfrm>
    </dsp:sp>
    <dsp:sp modelId="{0FD9DFEE-A477-4111-8713-F29F162FE18E}">
      <dsp:nvSpPr>
        <dsp:cNvPr id="0" name=""/>
        <dsp:cNvSpPr/>
      </dsp:nvSpPr>
      <dsp:spPr>
        <a:xfrm>
          <a:off x="3445060" y="945278"/>
          <a:ext cx="3019266" cy="3752071"/>
        </a:xfrm>
        <a:prstGeom prst="rect">
          <a:avLst/>
        </a:prstGeom>
        <a:solidFill>
          <a:schemeClr val="accent4">
            <a:tint val="40000"/>
            <a:alpha val="90000"/>
            <a:hueOff val="-1972855"/>
            <a:satOff val="11079"/>
            <a:lumOff val="704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1972855"/>
              <a:satOff val="11079"/>
              <a:lumOff val="7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700" kern="1200" dirty="0"/>
            <a:t>Infectivity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700" kern="1200"/>
            <a:t>Pathogenicit</a:t>
          </a:r>
          <a:r>
            <a:rPr lang="fr-FR" altLang="en-US" sz="2700" kern="1200"/>
            <a:t>y</a:t>
          </a:r>
          <a:endParaRPr lang="en-GB" alt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700" kern="1200" dirty="0"/>
            <a:t>Virulence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700" kern="1200" dirty="0" err="1"/>
            <a:t>Immunogenicit</a:t>
          </a:r>
          <a:r>
            <a:rPr lang="fr-FR" altLang="en-US" sz="2700" kern="1200" dirty="0"/>
            <a:t>y</a:t>
          </a:r>
          <a:endParaRPr lang="en-GB" alt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700" kern="1200" dirty="0"/>
            <a:t>Antigenic stability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700" kern="1200" dirty="0"/>
            <a:t>Survival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700" kern="1200" dirty="0"/>
            <a:t>Genotype</a:t>
          </a:r>
        </a:p>
      </dsp:txBody>
      <dsp:txXfrm>
        <a:off x="3445060" y="945278"/>
        <a:ext cx="3019266" cy="3752071"/>
      </dsp:txXfrm>
    </dsp:sp>
    <dsp:sp modelId="{C4B5736E-3081-4D3F-815B-FD7843530620}">
      <dsp:nvSpPr>
        <dsp:cNvPr id="0" name=""/>
        <dsp:cNvSpPr/>
      </dsp:nvSpPr>
      <dsp:spPr>
        <a:xfrm>
          <a:off x="6887023" y="167678"/>
          <a:ext cx="3019266" cy="777600"/>
        </a:xfrm>
        <a:prstGeom prst="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127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Environment</a:t>
          </a:r>
        </a:p>
      </dsp:txBody>
      <dsp:txXfrm>
        <a:off x="6887023" y="167678"/>
        <a:ext cx="3019266" cy="777600"/>
      </dsp:txXfrm>
    </dsp:sp>
    <dsp:sp modelId="{9C50DB46-3767-4EAD-95CE-4BC233DD7B7D}">
      <dsp:nvSpPr>
        <dsp:cNvPr id="0" name=""/>
        <dsp:cNvSpPr/>
      </dsp:nvSpPr>
      <dsp:spPr>
        <a:xfrm>
          <a:off x="6887023" y="945278"/>
          <a:ext cx="3019266" cy="3752071"/>
        </a:xfrm>
        <a:prstGeom prst="rect">
          <a:avLst/>
        </a:prstGeom>
        <a:solidFill>
          <a:schemeClr val="accent4">
            <a:tint val="40000"/>
            <a:alpha val="90000"/>
            <a:hueOff val="-3945710"/>
            <a:satOff val="22157"/>
            <a:lumOff val="1408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3945710"/>
              <a:satOff val="22157"/>
              <a:lumOff val="14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en-US" sz="2700" kern="1200"/>
            <a:t>W</a:t>
          </a:r>
          <a:r>
            <a:rPr lang="en-GB" altLang="en-US" sz="2700" kern="1200"/>
            <a:t>eather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700" kern="1200" dirty="0"/>
            <a:t>Housing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en-US" sz="2700" kern="1200" dirty="0"/>
            <a:t>G</a:t>
          </a:r>
          <a:r>
            <a:rPr lang="en-GB" altLang="en-US" sz="2700" kern="1200" dirty="0" err="1"/>
            <a:t>eography</a:t>
          </a:r>
          <a:endParaRPr lang="en-GB" alt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2700" kern="1200" dirty="0"/>
            <a:t>Mosquito density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en-US" sz="2700" kern="1200" dirty="0" err="1"/>
            <a:t>Occupational</a:t>
          </a:r>
          <a:r>
            <a:rPr lang="fr-FR" altLang="en-US" sz="2700" kern="1200" dirty="0"/>
            <a:t> setting</a:t>
          </a:r>
          <a:endParaRPr lang="en-GB" alt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en-US" sz="2700" kern="1200" dirty="0"/>
            <a:t>A</a:t>
          </a:r>
          <a:r>
            <a:rPr lang="en-GB" altLang="en-US" sz="2700" kern="1200" dirty="0" err="1"/>
            <a:t>ir</a:t>
          </a:r>
          <a:r>
            <a:rPr lang="en-GB" altLang="en-US" sz="2700" kern="1200" dirty="0"/>
            <a:t> quality</a:t>
          </a:r>
        </a:p>
      </dsp:txBody>
      <dsp:txXfrm>
        <a:off x="6887023" y="945278"/>
        <a:ext cx="3019266" cy="375207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40A25-E39E-4DBA-8453-971DC7B5933C}">
      <dsp:nvSpPr>
        <dsp:cNvPr id="0" name=""/>
        <dsp:cNvSpPr/>
      </dsp:nvSpPr>
      <dsp:spPr>
        <a:xfrm rot="5400000">
          <a:off x="2343652" y="-777147"/>
          <a:ext cx="831838" cy="25972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Susceptible individuals have a chance of becoming infected given by </a:t>
          </a:r>
          <a:r>
            <a:rPr lang="en-US" sz="1500" i="1" kern="1200" dirty="0">
              <a:latin typeface="Symbol" panose="05050102010706020507" pitchFamily="18" charset="2"/>
            </a:rPr>
            <a:t>l</a:t>
          </a:r>
          <a:r>
            <a:rPr lang="en-US" sz="1500" kern="1200" dirty="0"/>
            <a:t>.</a:t>
          </a:r>
        </a:p>
      </dsp:txBody>
      <dsp:txXfrm rot="-5400000">
        <a:off x="1460950" y="146162"/>
        <a:ext cx="2556637" cy="750624"/>
      </dsp:txXfrm>
    </dsp:sp>
    <dsp:sp modelId="{858384A0-3E42-40F7-B360-C4D3067DA8AE}">
      <dsp:nvSpPr>
        <dsp:cNvPr id="0" name=""/>
        <dsp:cNvSpPr/>
      </dsp:nvSpPr>
      <dsp:spPr>
        <a:xfrm>
          <a:off x="0" y="1575"/>
          <a:ext cx="1460949" cy="10397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Infection</a:t>
          </a:r>
        </a:p>
      </dsp:txBody>
      <dsp:txXfrm>
        <a:off x="50759" y="52334"/>
        <a:ext cx="1359431" cy="938280"/>
      </dsp:txXfrm>
    </dsp:sp>
    <dsp:sp modelId="{3B791086-49BC-4B37-A253-1621325FC924}">
      <dsp:nvSpPr>
        <dsp:cNvPr id="0" name=""/>
        <dsp:cNvSpPr/>
      </dsp:nvSpPr>
      <dsp:spPr>
        <a:xfrm rot="5400000">
          <a:off x="2343652" y="314641"/>
          <a:ext cx="831838" cy="25972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Exposed individuals become infectious with probability </a:t>
          </a:r>
          <a:r>
            <a:rPr lang="en-US" sz="1500" i="1" kern="1200" dirty="0">
              <a:latin typeface="Symbol" panose="05050102010706020507" pitchFamily="18" charset="2"/>
            </a:rPr>
            <a:t>g</a:t>
          </a:r>
          <a:r>
            <a:rPr lang="en-US" sz="1500" kern="1200" dirty="0"/>
            <a:t>. </a:t>
          </a:r>
        </a:p>
      </dsp:txBody>
      <dsp:txXfrm rot="-5400000">
        <a:off x="1460950" y="1237951"/>
        <a:ext cx="2556637" cy="750624"/>
      </dsp:txXfrm>
    </dsp:sp>
    <dsp:sp modelId="{B6D05B78-82AA-4B56-A782-55C2C3BEFF63}">
      <dsp:nvSpPr>
        <dsp:cNvPr id="0" name=""/>
        <dsp:cNvSpPr/>
      </dsp:nvSpPr>
      <dsp:spPr>
        <a:xfrm>
          <a:off x="0" y="1093364"/>
          <a:ext cx="1460949" cy="10397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Latency</a:t>
          </a:r>
        </a:p>
      </dsp:txBody>
      <dsp:txXfrm>
        <a:off x="50759" y="1144123"/>
        <a:ext cx="1359431" cy="938280"/>
      </dsp:txXfrm>
    </dsp:sp>
    <dsp:sp modelId="{B95179BF-0057-4445-BEF0-CB2748DFD770}">
      <dsp:nvSpPr>
        <dsp:cNvPr id="0" name=""/>
        <dsp:cNvSpPr/>
      </dsp:nvSpPr>
      <dsp:spPr>
        <a:xfrm rot="5400000">
          <a:off x="2343652" y="1406430"/>
          <a:ext cx="831838" cy="25972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Infectious individuals recover with probability </a:t>
          </a:r>
          <a:r>
            <a:rPr lang="en-US" sz="1500" i="1" kern="1200" dirty="0">
              <a:latin typeface="Symbol" panose="05050102010706020507" pitchFamily="18" charset="2"/>
            </a:rPr>
            <a:t>m</a:t>
          </a:r>
          <a:r>
            <a:rPr lang="en-US" sz="1500" i="1" kern="1200" dirty="0"/>
            <a:t>.</a:t>
          </a:r>
        </a:p>
      </dsp:txBody>
      <dsp:txXfrm rot="-5400000">
        <a:off x="1460950" y="2329740"/>
        <a:ext cx="2556637" cy="750624"/>
      </dsp:txXfrm>
    </dsp:sp>
    <dsp:sp modelId="{7E1EBAAF-A7C3-46FB-93C5-AB2BB34DE743}">
      <dsp:nvSpPr>
        <dsp:cNvPr id="0" name=""/>
        <dsp:cNvSpPr/>
      </dsp:nvSpPr>
      <dsp:spPr>
        <a:xfrm>
          <a:off x="0" y="2185152"/>
          <a:ext cx="1460949" cy="10397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Recovery</a:t>
          </a:r>
        </a:p>
      </dsp:txBody>
      <dsp:txXfrm>
        <a:off x="50759" y="2235911"/>
        <a:ext cx="1359431" cy="938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85364-286A-4E34-B052-02DD2EDEBC83}">
      <dsp:nvSpPr>
        <dsp:cNvPr id="0" name=""/>
        <dsp:cNvSpPr/>
      </dsp:nvSpPr>
      <dsp:spPr>
        <a:xfrm>
          <a:off x="611904" y="0"/>
          <a:ext cx="5167423" cy="516742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8C513-2F7B-4B2A-83FD-0C3B1F0E1AFE}">
      <dsp:nvSpPr>
        <dsp:cNvPr id="0" name=""/>
        <dsp:cNvSpPr/>
      </dsp:nvSpPr>
      <dsp:spPr>
        <a:xfrm>
          <a:off x="3195615" y="517375"/>
          <a:ext cx="3358824" cy="111220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b="1" kern="1200" dirty="0"/>
            <a:t>Host</a:t>
          </a:r>
          <a:endParaRPr lang="en-US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Demographics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Socioeconomic status</a:t>
          </a:r>
        </a:p>
      </dsp:txBody>
      <dsp:txXfrm>
        <a:off x="3249908" y="571668"/>
        <a:ext cx="3250238" cy="1003621"/>
      </dsp:txXfrm>
    </dsp:sp>
    <dsp:sp modelId="{753EFD49-71C8-41F8-B0A9-422450E77294}">
      <dsp:nvSpPr>
        <dsp:cNvPr id="0" name=""/>
        <dsp:cNvSpPr/>
      </dsp:nvSpPr>
      <dsp:spPr>
        <a:xfrm>
          <a:off x="3195615" y="1768608"/>
          <a:ext cx="3358824" cy="111220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b="1" kern="1200" dirty="0"/>
            <a:t>Pathogen</a:t>
          </a:r>
          <a:endParaRPr lang="en-US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Life cycle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Genetics</a:t>
          </a:r>
        </a:p>
      </dsp:txBody>
      <dsp:txXfrm>
        <a:off x="3249908" y="1822901"/>
        <a:ext cx="3250238" cy="1003621"/>
      </dsp:txXfrm>
    </dsp:sp>
    <dsp:sp modelId="{41A2AC51-0666-4936-B699-1EFA9C2E23A5}">
      <dsp:nvSpPr>
        <dsp:cNvPr id="0" name=""/>
        <dsp:cNvSpPr/>
      </dsp:nvSpPr>
      <dsp:spPr>
        <a:xfrm>
          <a:off x="3195615" y="3019841"/>
          <a:ext cx="3358824" cy="149118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b="1" kern="1200" dirty="0"/>
            <a:t>Environment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800" b="0" kern="1200" dirty="0"/>
            <a:t>Physical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800" b="0" kern="1200" dirty="0"/>
            <a:t>Social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800" b="0" kern="1200" dirty="0"/>
            <a:t>Biological</a:t>
          </a:r>
        </a:p>
      </dsp:txBody>
      <dsp:txXfrm>
        <a:off x="3268408" y="3092634"/>
        <a:ext cx="3213238" cy="13455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292CB-15C4-411C-8BE3-D105559E732A}">
      <dsp:nvSpPr>
        <dsp:cNvPr id="0" name=""/>
        <dsp:cNvSpPr/>
      </dsp:nvSpPr>
      <dsp:spPr>
        <a:xfrm>
          <a:off x="2678" y="450303"/>
          <a:ext cx="1171277" cy="7027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</a:t>
          </a:r>
        </a:p>
      </dsp:txBody>
      <dsp:txXfrm>
        <a:off x="23261" y="470886"/>
        <a:ext cx="1130111" cy="661600"/>
      </dsp:txXfrm>
    </dsp:sp>
    <dsp:sp modelId="{67845E94-34C2-4DEE-984E-F0185A8F0E25}">
      <dsp:nvSpPr>
        <dsp:cNvPr id="0" name=""/>
        <dsp:cNvSpPr/>
      </dsp:nvSpPr>
      <dsp:spPr>
        <a:xfrm>
          <a:off x="1291083" y="656448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291083" y="714543"/>
        <a:ext cx="173817" cy="174286"/>
      </dsp:txXfrm>
    </dsp:sp>
    <dsp:sp modelId="{D4712689-4123-4229-A2DC-DB6DA5388703}">
      <dsp:nvSpPr>
        <dsp:cNvPr id="0" name=""/>
        <dsp:cNvSpPr/>
      </dsp:nvSpPr>
      <dsp:spPr>
        <a:xfrm>
          <a:off x="1642467" y="450303"/>
          <a:ext cx="1171277" cy="7027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</a:t>
          </a:r>
        </a:p>
      </dsp:txBody>
      <dsp:txXfrm>
        <a:off x="1663050" y="470886"/>
        <a:ext cx="1130111" cy="661600"/>
      </dsp:txXfrm>
    </dsp:sp>
    <dsp:sp modelId="{17830F36-8A7D-4F6B-98FA-43F2C26236E2}">
      <dsp:nvSpPr>
        <dsp:cNvPr id="0" name=""/>
        <dsp:cNvSpPr/>
      </dsp:nvSpPr>
      <dsp:spPr>
        <a:xfrm>
          <a:off x="2930872" y="656448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930872" y="714543"/>
        <a:ext cx="173817" cy="174286"/>
      </dsp:txXfrm>
    </dsp:sp>
    <dsp:sp modelId="{C8C1C552-CA2E-4CD5-9115-A6CDA86A04C7}">
      <dsp:nvSpPr>
        <dsp:cNvPr id="0" name=""/>
        <dsp:cNvSpPr/>
      </dsp:nvSpPr>
      <dsp:spPr>
        <a:xfrm>
          <a:off x="3282255" y="450303"/>
          <a:ext cx="1171277" cy="7027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</a:t>
          </a:r>
        </a:p>
      </dsp:txBody>
      <dsp:txXfrm>
        <a:off x="3302838" y="470886"/>
        <a:ext cx="1130111" cy="661600"/>
      </dsp:txXfrm>
    </dsp:sp>
    <dsp:sp modelId="{5EBC086A-62E2-4F45-8606-B2FE9CA239D4}">
      <dsp:nvSpPr>
        <dsp:cNvPr id="0" name=""/>
        <dsp:cNvSpPr/>
      </dsp:nvSpPr>
      <dsp:spPr>
        <a:xfrm>
          <a:off x="4570660" y="656448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570660" y="714543"/>
        <a:ext cx="173817" cy="174286"/>
      </dsp:txXfrm>
    </dsp:sp>
    <dsp:sp modelId="{A2DEC4E9-8EBE-4AEA-A5D1-1C7145E50D8F}">
      <dsp:nvSpPr>
        <dsp:cNvPr id="0" name=""/>
        <dsp:cNvSpPr/>
      </dsp:nvSpPr>
      <dsp:spPr>
        <a:xfrm>
          <a:off x="4922043" y="450303"/>
          <a:ext cx="1171277" cy="7027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</a:t>
          </a:r>
        </a:p>
      </dsp:txBody>
      <dsp:txXfrm>
        <a:off x="4942626" y="470886"/>
        <a:ext cx="1130111" cy="661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292CB-15C4-411C-8BE3-D105559E732A}">
      <dsp:nvSpPr>
        <dsp:cNvPr id="0" name=""/>
        <dsp:cNvSpPr/>
      </dsp:nvSpPr>
      <dsp:spPr>
        <a:xfrm>
          <a:off x="2678" y="164554"/>
          <a:ext cx="1171277" cy="7027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S1</a:t>
          </a:r>
        </a:p>
      </dsp:txBody>
      <dsp:txXfrm>
        <a:off x="23261" y="185137"/>
        <a:ext cx="1130111" cy="661600"/>
      </dsp:txXfrm>
    </dsp:sp>
    <dsp:sp modelId="{67845E94-34C2-4DEE-984E-F0185A8F0E25}">
      <dsp:nvSpPr>
        <dsp:cNvPr id="0" name=""/>
        <dsp:cNvSpPr/>
      </dsp:nvSpPr>
      <dsp:spPr>
        <a:xfrm>
          <a:off x="1291083" y="370699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291083" y="428794"/>
        <a:ext cx="173817" cy="174286"/>
      </dsp:txXfrm>
    </dsp:sp>
    <dsp:sp modelId="{D4712689-4123-4229-A2DC-DB6DA5388703}">
      <dsp:nvSpPr>
        <dsp:cNvPr id="0" name=""/>
        <dsp:cNvSpPr/>
      </dsp:nvSpPr>
      <dsp:spPr>
        <a:xfrm>
          <a:off x="1642467" y="164554"/>
          <a:ext cx="1171277" cy="7027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E1</a:t>
          </a:r>
        </a:p>
      </dsp:txBody>
      <dsp:txXfrm>
        <a:off x="1663050" y="185137"/>
        <a:ext cx="1130111" cy="661600"/>
      </dsp:txXfrm>
    </dsp:sp>
    <dsp:sp modelId="{17830F36-8A7D-4F6B-98FA-43F2C26236E2}">
      <dsp:nvSpPr>
        <dsp:cNvPr id="0" name=""/>
        <dsp:cNvSpPr/>
      </dsp:nvSpPr>
      <dsp:spPr>
        <a:xfrm>
          <a:off x="2930872" y="370699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930872" y="428794"/>
        <a:ext cx="173817" cy="174286"/>
      </dsp:txXfrm>
    </dsp:sp>
    <dsp:sp modelId="{C8C1C552-CA2E-4CD5-9115-A6CDA86A04C7}">
      <dsp:nvSpPr>
        <dsp:cNvPr id="0" name=""/>
        <dsp:cNvSpPr/>
      </dsp:nvSpPr>
      <dsp:spPr>
        <a:xfrm>
          <a:off x="3282255" y="164554"/>
          <a:ext cx="1171277" cy="7027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I1</a:t>
          </a:r>
        </a:p>
      </dsp:txBody>
      <dsp:txXfrm>
        <a:off x="3302838" y="185137"/>
        <a:ext cx="1130111" cy="661600"/>
      </dsp:txXfrm>
    </dsp:sp>
    <dsp:sp modelId="{5EBC086A-62E2-4F45-8606-B2FE9CA239D4}">
      <dsp:nvSpPr>
        <dsp:cNvPr id="0" name=""/>
        <dsp:cNvSpPr/>
      </dsp:nvSpPr>
      <dsp:spPr>
        <a:xfrm>
          <a:off x="4570660" y="370699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570660" y="428794"/>
        <a:ext cx="173817" cy="174286"/>
      </dsp:txXfrm>
    </dsp:sp>
    <dsp:sp modelId="{A2DEC4E9-8EBE-4AEA-A5D1-1C7145E50D8F}">
      <dsp:nvSpPr>
        <dsp:cNvPr id="0" name=""/>
        <dsp:cNvSpPr/>
      </dsp:nvSpPr>
      <dsp:spPr>
        <a:xfrm>
          <a:off x="4922043" y="164554"/>
          <a:ext cx="1171277" cy="7027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R1</a:t>
          </a:r>
        </a:p>
      </dsp:txBody>
      <dsp:txXfrm>
        <a:off x="4942626" y="185137"/>
        <a:ext cx="1130111" cy="6616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292CB-15C4-411C-8BE3-D105559E732A}">
      <dsp:nvSpPr>
        <dsp:cNvPr id="0" name=""/>
        <dsp:cNvSpPr/>
      </dsp:nvSpPr>
      <dsp:spPr>
        <a:xfrm>
          <a:off x="27172" y="295182"/>
          <a:ext cx="1171277" cy="7027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S2</a:t>
          </a:r>
        </a:p>
      </dsp:txBody>
      <dsp:txXfrm>
        <a:off x="47755" y="315765"/>
        <a:ext cx="1130111" cy="661600"/>
      </dsp:txXfrm>
    </dsp:sp>
    <dsp:sp modelId="{67845E94-34C2-4DEE-984E-F0185A8F0E25}">
      <dsp:nvSpPr>
        <dsp:cNvPr id="0" name=""/>
        <dsp:cNvSpPr/>
      </dsp:nvSpPr>
      <dsp:spPr>
        <a:xfrm>
          <a:off x="1309454" y="501327"/>
          <a:ext cx="235329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09454" y="559422"/>
        <a:ext cx="164730" cy="174286"/>
      </dsp:txXfrm>
    </dsp:sp>
    <dsp:sp modelId="{D4712689-4123-4229-A2DC-DB6DA5388703}">
      <dsp:nvSpPr>
        <dsp:cNvPr id="0" name=""/>
        <dsp:cNvSpPr/>
      </dsp:nvSpPr>
      <dsp:spPr>
        <a:xfrm>
          <a:off x="1642467" y="295182"/>
          <a:ext cx="1171277" cy="7027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E2</a:t>
          </a:r>
        </a:p>
      </dsp:txBody>
      <dsp:txXfrm>
        <a:off x="1663050" y="315765"/>
        <a:ext cx="1130111" cy="661600"/>
      </dsp:txXfrm>
    </dsp:sp>
    <dsp:sp modelId="{17830F36-8A7D-4F6B-98FA-43F2C26236E2}">
      <dsp:nvSpPr>
        <dsp:cNvPr id="0" name=""/>
        <dsp:cNvSpPr/>
      </dsp:nvSpPr>
      <dsp:spPr>
        <a:xfrm>
          <a:off x="2930872" y="501327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930872" y="559422"/>
        <a:ext cx="173817" cy="174286"/>
      </dsp:txXfrm>
    </dsp:sp>
    <dsp:sp modelId="{C8C1C552-CA2E-4CD5-9115-A6CDA86A04C7}">
      <dsp:nvSpPr>
        <dsp:cNvPr id="0" name=""/>
        <dsp:cNvSpPr/>
      </dsp:nvSpPr>
      <dsp:spPr>
        <a:xfrm>
          <a:off x="3282255" y="295182"/>
          <a:ext cx="1171277" cy="7027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I2</a:t>
          </a:r>
        </a:p>
      </dsp:txBody>
      <dsp:txXfrm>
        <a:off x="3302838" y="315765"/>
        <a:ext cx="1130111" cy="661600"/>
      </dsp:txXfrm>
    </dsp:sp>
    <dsp:sp modelId="{5EBC086A-62E2-4F45-8606-B2FE9CA239D4}">
      <dsp:nvSpPr>
        <dsp:cNvPr id="0" name=""/>
        <dsp:cNvSpPr/>
      </dsp:nvSpPr>
      <dsp:spPr>
        <a:xfrm>
          <a:off x="4570660" y="501327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570660" y="559422"/>
        <a:ext cx="173817" cy="174286"/>
      </dsp:txXfrm>
    </dsp:sp>
    <dsp:sp modelId="{A2DEC4E9-8EBE-4AEA-A5D1-1C7145E50D8F}">
      <dsp:nvSpPr>
        <dsp:cNvPr id="0" name=""/>
        <dsp:cNvSpPr/>
      </dsp:nvSpPr>
      <dsp:spPr>
        <a:xfrm>
          <a:off x="4922043" y="295182"/>
          <a:ext cx="1171277" cy="7027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R2</a:t>
          </a:r>
        </a:p>
      </dsp:txBody>
      <dsp:txXfrm>
        <a:off x="4942626" y="315765"/>
        <a:ext cx="1130111" cy="6616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292CB-15C4-411C-8BE3-D105559E732A}">
      <dsp:nvSpPr>
        <dsp:cNvPr id="0" name=""/>
        <dsp:cNvSpPr/>
      </dsp:nvSpPr>
      <dsp:spPr>
        <a:xfrm>
          <a:off x="2678" y="164554"/>
          <a:ext cx="1171277" cy="7027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Sn</a:t>
          </a:r>
        </a:p>
      </dsp:txBody>
      <dsp:txXfrm>
        <a:off x="23261" y="185137"/>
        <a:ext cx="1130111" cy="661600"/>
      </dsp:txXfrm>
    </dsp:sp>
    <dsp:sp modelId="{67845E94-34C2-4DEE-984E-F0185A8F0E25}">
      <dsp:nvSpPr>
        <dsp:cNvPr id="0" name=""/>
        <dsp:cNvSpPr/>
      </dsp:nvSpPr>
      <dsp:spPr>
        <a:xfrm>
          <a:off x="1291083" y="370699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291083" y="428794"/>
        <a:ext cx="173817" cy="174286"/>
      </dsp:txXfrm>
    </dsp:sp>
    <dsp:sp modelId="{D4712689-4123-4229-A2DC-DB6DA5388703}">
      <dsp:nvSpPr>
        <dsp:cNvPr id="0" name=""/>
        <dsp:cNvSpPr/>
      </dsp:nvSpPr>
      <dsp:spPr>
        <a:xfrm>
          <a:off x="1642467" y="164554"/>
          <a:ext cx="1171277" cy="7027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En</a:t>
          </a:r>
          <a:endParaRPr lang="en-US" sz="3000" kern="1200" dirty="0"/>
        </a:p>
      </dsp:txBody>
      <dsp:txXfrm>
        <a:off x="1663050" y="185137"/>
        <a:ext cx="1130111" cy="661600"/>
      </dsp:txXfrm>
    </dsp:sp>
    <dsp:sp modelId="{17830F36-8A7D-4F6B-98FA-43F2C26236E2}">
      <dsp:nvSpPr>
        <dsp:cNvPr id="0" name=""/>
        <dsp:cNvSpPr/>
      </dsp:nvSpPr>
      <dsp:spPr>
        <a:xfrm>
          <a:off x="2930872" y="370699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930872" y="428794"/>
        <a:ext cx="173817" cy="174286"/>
      </dsp:txXfrm>
    </dsp:sp>
    <dsp:sp modelId="{C8C1C552-CA2E-4CD5-9115-A6CDA86A04C7}">
      <dsp:nvSpPr>
        <dsp:cNvPr id="0" name=""/>
        <dsp:cNvSpPr/>
      </dsp:nvSpPr>
      <dsp:spPr>
        <a:xfrm>
          <a:off x="3282255" y="164554"/>
          <a:ext cx="1171277" cy="7027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</a:t>
          </a:r>
        </a:p>
      </dsp:txBody>
      <dsp:txXfrm>
        <a:off x="3302838" y="185137"/>
        <a:ext cx="1130111" cy="661600"/>
      </dsp:txXfrm>
    </dsp:sp>
    <dsp:sp modelId="{5EBC086A-62E2-4F45-8606-B2FE9CA239D4}">
      <dsp:nvSpPr>
        <dsp:cNvPr id="0" name=""/>
        <dsp:cNvSpPr/>
      </dsp:nvSpPr>
      <dsp:spPr>
        <a:xfrm>
          <a:off x="4570660" y="370699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570660" y="428794"/>
        <a:ext cx="173817" cy="174286"/>
      </dsp:txXfrm>
    </dsp:sp>
    <dsp:sp modelId="{A2DEC4E9-8EBE-4AEA-A5D1-1C7145E50D8F}">
      <dsp:nvSpPr>
        <dsp:cNvPr id="0" name=""/>
        <dsp:cNvSpPr/>
      </dsp:nvSpPr>
      <dsp:spPr>
        <a:xfrm>
          <a:off x="4922043" y="164554"/>
          <a:ext cx="1171277" cy="7027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Rn</a:t>
          </a:r>
        </a:p>
      </dsp:txBody>
      <dsp:txXfrm>
        <a:off x="4942626" y="185137"/>
        <a:ext cx="1130111" cy="6616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292CB-15C4-411C-8BE3-D105559E732A}">
      <dsp:nvSpPr>
        <dsp:cNvPr id="0" name=""/>
        <dsp:cNvSpPr/>
      </dsp:nvSpPr>
      <dsp:spPr>
        <a:xfrm>
          <a:off x="1738" y="186786"/>
          <a:ext cx="760260" cy="456156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S1A</a:t>
          </a:r>
        </a:p>
      </dsp:txBody>
      <dsp:txXfrm>
        <a:off x="15098" y="200146"/>
        <a:ext cx="733540" cy="429436"/>
      </dsp:txXfrm>
    </dsp:sp>
    <dsp:sp modelId="{67845E94-34C2-4DEE-984E-F0185A8F0E25}">
      <dsp:nvSpPr>
        <dsp:cNvPr id="0" name=""/>
        <dsp:cNvSpPr/>
      </dsp:nvSpPr>
      <dsp:spPr>
        <a:xfrm>
          <a:off x="838025" y="320592"/>
          <a:ext cx="161175" cy="188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838025" y="358301"/>
        <a:ext cx="112823" cy="113126"/>
      </dsp:txXfrm>
    </dsp:sp>
    <dsp:sp modelId="{D4712689-4123-4229-A2DC-DB6DA5388703}">
      <dsp:nvSpPr>
        <dsp:cNvPr id="0" name=""/>
        <dsp:cNvSpPr/>
      </dsp:nvSpPr>
      <dsp:spPr>
        <a:xfrm>
          <a:off x="1066103" y="186786"/>
          <a:ext cx="760260" cy="456156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-127231"/>
            <a:satOff val="5670"/>
            <a:lumOff val="79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E1A</a:t>
          </a:r>
        </a:p>
      </dsp:txBody>
      <dsp:txXfrm>
        <a:off x="1079463" y="200146"/>
        <a:ext cx="733540" cy="429436"/>
      </dsp:txXfrm>
    </dsp:sp>
    <dsp:sp modelId="{17830F36-8A7D-4F6B-98FA-43F2C26236E2}">
      <dsp:nvSpPr>
        <dsp:cNvPr id="0" name=""/>
        <dsp:cNvSpPr/>
      </dsp:nvSpPr>
      <dsp:spPr>
        <a:xfrm>
          <a:off x="1902389" y="320592"/>
          <a:ext cx="161175" cy="188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-190867"/>
            <a:satOff val="3809"/>
            <a:lumOff val="103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902389" y="358301"/>
        <a:ext cx="112823" cy="113126"/>
      </dsp:txXfrm>
    </dsp:sp>
    <dsp:sp modelId="{C8C1C552-CA2E-4CD5-9115-A6CDA86A04C7}">
      <dsp:nvSpPr>
        <dsp:cNvPr id="0" name=""/>
        <dsp:cNvSpPr/>
      </dsp:nvSpPr>
      <dsp:spPr>
        <a:xfrm>
          <a:off x="2130468" y="186786"/>
          <a:ext cx="760260" cy="456156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-254461"/>
            <a:satOff val="11339"/>
            <a:lumOff val="158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I1A</a:t>
          </a:r>
        </a:p>
      </dsp:txBody>
      <dsp:txXfrm>
        <a:off x="2143828" y="200146"/>
        <a:ext cx="733540" cy="429436"/>
      </dsp:txXfrm>
    </dsp:sp>
    <dsp:sp modelId="{5EBC086A-62E2-4F45-8606-B2FE9CA239D4}">
      <dsp:nvSpPr>
        <dsp:cNvPr id="0" name=""/>
        <dsp:cNvSpPr/>
      </dsp:nvSpPr>
      <dsp:spPr>
        <a:xfrm>
          <a:off x="2966754" y="320592"/>
          <a:ext cx="161175" cy="188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-381735"/>
            <a:satOff val="7617"/>
            <a:lumOff val="206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966754" y="358301"/>
        <a:ext cx="112823" cy="113126"/>
      </dsp:txXfrm>
    </dsp:sp>
    <dsp:sp modelId="{A2DEC4E9-8EBE-4AEA-A5D1-1C7145E50D8F}">
      <dsp:nvSpPr>
        <dsp:cNvPr id="0" name=""/>
        <dsp:cNvSpPr/>
      </dsp:nvSpPr>
      <dsp:spPr>
        <a:xfrm>
          <a:off x="3194832" y="186786"/>
          <a:ext cx="760260" cy="456156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-381692"/>
            <a:satOff val="17009"/>
            <a:lumOff val="237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R1A</a:t>
          </a:r>
        </a:p>
      </dsp:txBody>
      <dsp:txXfrm>
        <a:off x="3208192" y="200146"/>
        <a:ext cx="733540" cy="42943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292CB-15C4-411C-8BE3-D105559E732A}">
      <dsp:nvSpPr>
        <dsp:cNvPr id="0" name=""/>
        <dsp:cNvSpPr/>
      </dsp:nvSpPr>
      <dsp:spPr>
        <a:xfrm>
          <a:off x="17637" y="291824"/>
          <a:ext cx="760260" cy="456156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S2A</a:t>
          </a:r>
        </a:p>
      </dsp:txBody>
      <dsp:txXfrm>
        <a:off x="30997" y="305184"/>
        <a:ext cx="733540" cy="429436"/>
      </dsp:txXfrm>
    </dsp:sp>
    <dsp:sp modelId="{67845E94-34C2-4DEE-984E-F0185A8F0E25}">
      <dsp:nvSpPr>
        <dsp:cNvPr id="0" name=""/>
        <dsp:cNvSpPr/>
      </dsp:nvSpPr>
      <dsp:spPr>
        <a:xfrm>
          <a:off x="849949" y="425630"/>
          <a:ext cx="152748" cy="188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849949" y="463339"/>
        <a:ext cx="106924" cy="113126"/>
      </dsp:txXfrm>
    </dsp:sp>
    <dsp:sp modelId="{D4712689-4123-4229-A2DC-DB6DA5388703}">
      <dsp:nvSpPr>
        <dsp:cNvPr id="0" name=""/>
        <dsp:cNvSpPr/>
      </dsp:nvSpPr>
      <dsp:spPr>
        <a:xfrm>
          <a:off x="1066103" y="291824"/>
          <a:ext cx="760260" cy="456156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-127231"/>
            <a:satOff val="5670"/>
            <a:lumOff val="79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E2A</a:t>
          </a:r>
        </a:p>
      </dsp:txBody>
      <dsp:txXfrm>
        <a:off x="1079463" y="305184"/>
        <a:ext cx="733540" cy="429436"/>
      </dsp:txXfrm>
    </dsp:sp>
    <dsp:sp modelId="{17830F36-8A7D-4F6B-98FA-43F2C26236E2}">
      <dsp:nvSpPr>
        <dsp:cNvPr id="0" name=""/>
        <dsp:cNvSpPr/>
      </dsp:nvSpPr>
      <dsp:spPr>
        <a:xfrm>
          <a:off x="1902389" y="425630"/>
          <a:ext cx="161175" cy="188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-190867"/>
            <a:satOff val="3809"/>
            <a:lumOff val="103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902389" y="463339"/>
        <a:ext cx="112823" cy="113126"/>
      </dsp:txXfrm>
    </dsp:sp>
    <dsp:sp modelId="{C8C1C552-CA2E-4CD5-9115-A6CDA86A04C7}">
      <dsp:nvSpPr>
        <dsp:cNvPr id="0" name=""/>
        <dsp:cNvSpPr/>
      </dsp:nvSpPr>
      <dsp:spPr>
        <a:xfrm>
          <a:off x="2130468" y="291824"/>
          <a:ext cx="760260" cy="456156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-254461"/>
            <a:satOff val="11339"/>
            <a:lumOff val="158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I2A</a:t>
          </a:r>
        </a:p>
      </dsp:txBody>
      <dsp:txXfrm>
        <a:off x="2143828" y="305184"/>
        <a:ext cx="733540" cy="429436"/>
      </dsp:txXfrm>
    </dsp:sp>
    <dsp:sp modelId="{5EBC086A-62E2-4F45-8606-B2FE9CA239D4}">
      <dsp:nvSpPr>
        <dsp:cNvPr id="0" name=""/>
        <dsp:cNvSpPr/>
      </dsp:nvSpPr>
      <dsp:spPr>
        <a:xfrm>
          <a:off x="2966754" y="425630"/>
          <a:ext cx="161175" cy="188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-381735"/>
            <a:satOff val="7617"/>
            <a:lumOff val="206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966754" y="463339"/>
        <a:ext cx="112823" cy="113126"/>
      </dsp:txXfrm>
    </dsp:sp>
    <dsp:sp modelId="{A2DEC4E9-8EBE-4AEA-A5D1-1C7145E50D8F}">
      <dsp:nvSpPr>
        <dsp:cNvPr id="0" name=""/>
        <dsp:cNvSpPr/>
      </dsp:nvSpPr>
      <dsp:spPr>
        <a:xfrm>
          <a:off x="3194832" y="291824"/>
          <a:ext cx="760260" cy="456156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-381692"/>
            <a:satOff val="17009"/>
            <a:lumOff val="237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R2A</a:t>
          </a:r>
        </a:p>
      </dsp:txBody>
      <dsp:txXfrm>
        <a:off x="3208192" y="305184"/>
        <a:ext cx="733540" cy="4294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70117-4E63-4325-889B-6493903C28FA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40749-C440-48BF-B9E7-218423F043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608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E048F1-B1D1-4CB5-AE46-04BDFA0433C9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5036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jpe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jpe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00562-13F3-49CD-826E-0AE4ED0E4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D764F-F031-4EC3-942D-F69FE2A65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38582-0889-4E00-838E-A64C373AA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76E8A-4AB0-4AE7-9B85-938DB6999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5978C-DC1C-455D-97A2-B0A55AA44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486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AFA0-937C-427E-84CB-610C2BE02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1D5D2D-CC0F-4FCC-91A2-256733E1E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BDCEF-3651-4E03-BCD7-6124D6D56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B8C27-D28A-4BA9-8FB2-9FA353052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86553-5112-4A4B-B833-BB121C7A3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54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A501D-613E-40EC-9EE9-359795773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A98F5-3900-4C0F-8389-D1D83DCA3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F63F5-354D-42AA-ADDA-1CEF4EA1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F7B83-AF3C-4E10-9ABF-1F23C4492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14137-91FC-4729-8D12-B0E66A54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138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lIns="180000" tIns="180000" rIns="252000" bIns="180000" anchor="t"/>
          <a:lstStyle>
            <a:lvl1pPr algn="r">
              <a:defRPr lang="en-ZA" sz="6000" b="1" spc="-30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343650" cy="580921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>
            <a:noAutofit/>
          </a:bodyPr>
          <a:lstStyle>
            <a:lvl1pPr marL="0" indent="0" algn="l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add lecturer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9DF7D9-C17F-48B7-9F67-85D23A46E4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4050" y="4061039"/>
            <a:ext cx="2647950" cy="580921"/>
          </a:xfrm>
          <a:solidFill>
            <a:schemeClr val="accent1"/>
          </a:solidFill>
        </p:spPr>
        <p:txBody>
          <a:bodyPr anchor="b"/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email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9958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C4ADCC-CB33-4E21-BE66-1F8D9239F5D3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D4F9AE-305C-4FE6-8D64-5CEB5F7E8726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7CAE91-99D1-402C-B5F7-29A6CDE8CFA2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EC3513-5FFC-4B28-9459-E74D0F712B75}"/>
              </a:ext>
            </a:extLst>
          </p:cNvPr>
          <p:cNvSpPr/>
          <p:nvPr/>
        </p:nvSpPr>
        <p:spPr>
          <a:xfrm>
            <a:off x="9544050" y="2698750"/>
            <a:ext cx="2647950" cy="982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8" name="Group 20">
            <a:extLst>
              <a:ext uri="{FF2B5EF4-FFF2-40B4-BE49-F238E27FC236}">
                <a16:creationId xmlns:a16="http://schemas.microsoft.com/office/drawing/2014/main" id="{4BE90606-E4CD-4E3B-8C3C-19710A5F40C4}"/>
              </a:ext>
            </a:extLst>
          </p:cNvPr>
          <p:cNvGrpSpPr>
            <a:grpSpLocks/>
          </p:cNvGrpSpPr>
          <p:nvPr/>
        </p:nvGrpSpPr>
        <p:grpSpPr bwMode="auto">
          <a:xfrm>
            <a:off x="0" y="5889949"/>
            <a:ext cx="4107774" cy="914076"/>
            <a:chOff x="9783827" y="6364896"/>
            <a:chExt cx="1948347" cy="447167"/>
          </a:xfrm>
        </p:grpSpPr>
        <p:pic>
          <p:nvPicPr>
            <p:cNvPr id="9" name="Picture 2" descr="Image">
              <a:extLst>
                <a:ext uri="{FF2B5EF4-FFF2-40B4-BE49-F238E27FC236}">
                  <a16:creationId xmlns:a16="http://schemas.microsoft.com/office/drawing/2014/main" id="{A7959E01-52D6-4F6A-B415-4E886CACD7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3827" y="6364896"/>
              <a:ext cx="795273" cy="44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 descr="New MSc in Modelling for Global Health – TDMod.Net">
              <a:extLst>
                <a:ext uri="{FF2B5EF4-FFF2-40B4-BE49-F238E27FC236}">
                  <a16:creationId xmlns:a16="http://schemas.microsoft.com/office/drawing/2014/main" id="{0F6B19F6-C6A1-4F03-AB5A-104AFC195C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9100" y="6364896"/>
              <a:ext cx="447167" cy="44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8" descr="Coloured NDM men">
              <a:extLst>
                <a:ext uri="{FF2B5EF4-FFF2-40B4-BE49-F238E27FC236}">
                  <a16:creationId xmlns:a16="http://schemas.microsoft.com/office/drawing/2014/main" id="{719B8696-4852-4E36-A11B-472D6BC18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6267" y="6364896"/>
              <a:ext cx="705907" cy="438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lIns="180000" tIns="180000" rIns="252000" bIns="180000" anchor="t"/>
          <a:lstStyle>
            <a:lvl1pPr algn="r">
              <a:defRPr lang="en-ZA" sz="6000" b="1" spc="-30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343650" cy="580921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>
            <a:noAutofit/>
          </a:bodyPr>
          <a:lstStyle>
            <a:lvl1pPr marL="0" indent="0" algn="l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add lecturer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9DF7D9-C17F-48B7-9F67-85D23A46E4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4050" y="4061039"/>
            <a:ext cx="2647950" cy="580921"/>
          </a:xfrm>
          <a:solidFill>
            <a:schemeClr val="accent1"/>
          </a:solidFill>
        </p:spPr>
        <p:txBody>
          <a:bodyPr anchor="b"/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email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695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DEA94-3A4D-4EB5-ABE9-5F780C0B40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7B300-0BF6-4CD0-A295-DFAABE28D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4E9230F6-A9AB-4F13-8F78-D20AD715144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31800" y="571500"/>
            <a:ext cx="5586413" cy="568642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FC1F31-0D82-4427-B6BA-EE27AC0EB259}"/>
              </a:ext>
            </a:extLst>
          </p:cNvPr>
          <p:cNvSpPr/>
          <p:nvPr/>
        </p:nvSpPr>
        <p:spPr>
          <a:xfrm>
            <a:off x="9640887" y="255352"/>
            <a:ext cx="2411413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57EC643-276B-4CA7-8F04-9F6AD07A44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552214"/>
            <a:ext cx="5956300" cy="1105328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3600">
                <a:solidFill>
                  <a:schemeClr val="bg1"/>
                </a:solidFill>
                <a:latin typeface="FoundrySterling-Book" panose="00000400000000000000" pitchFamily="2" charset="0"/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1441984-0489-41E3-9E24-AAC7ED8519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4738" y="1822315"/>
            <a:ext cx="5897562" cy="44356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7154F116-AB3D-40D2-934B-7ABAE0426D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1993BFA-A8D8-4817-A98D-FF25D949CF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009668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8E2AABDB-68EA-492B-8C35-21A26ED270CA}"/>
              </a:ext>
            </a:extLst>
          </p:cNvPr>
          <p:cNvSpPr/>
          <p:nvPr/>
        </p:nvSpPr>
        <p:spPr>
          <a:xfrm>
            <a:off x="431800" y="2100263"/>
            <a:ext cx="1984375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265C6C24-8EAC-4414-BCF8-DF32EB8CBFEA}"/>
              </a:ext>
            </a:extLst>
          </p:cNvPr>
          <p:cNvSpPr/>
          <p:nvPr/>
        </p:nvSpPr>
        <p:spPr>
          <a:xfrm>
            <a:off x="6299200" y="2100263"/>
            <a:ext cx="1984375" cy="11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533400"/>
            <a:ext cx="11340000" cy="728038"/>
          </a:xfrm>
        </p:spPr>
        <p:txBody>
          <a:bodyPr/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body" sz="quarter" idx="32"/>
          </p:nvPr>
        </p:nvSpPr>
        <p:spPr>
          <a:xfrm>
            <a:off x="432487" y="1261438"/>
            <a:ext cx="11339513" cy="360000"/>
          </a:xfrm>
        </p:spPr>
        <p:txBody>
          <a:bodyPr/>
          <a:lstStyle>
            <a:lvl1pPr marL="0" indent="0">
              <a:buNone/>
              <a:defRPr sz="28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mparison Left Placeholder 1"/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Comparison Left Placeholder 2"/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B42B1AB-72F9-4B52-95E0-AF54E617689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DCAA280-A893-40D5-9B46-11236707A54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C915FAB-6B29-4115-AE9A-C4F23ED06D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D9E5A563-8C31-48DC-8AD1-77C40A1C8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59039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7" y="425064"/>
            <a:ext cx="11328400" cy="755081"/>
          </a:xfrm>
        </p:spPr>
        <p:txBody>
          <a:bodyPr/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body" sz="quarter" idx="32"/>
          </p:nvPr>
        </p:nvSpPr>
        <p:spPr>
          <a:xfrm>
            <a:off x="420687" y="1180145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719" y="1789890"/>
            <a:ext cx="11180594" cy="4393828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4B2DF-07B1-48EE-9005-63BB31738B5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DB1DE-8C3A-4E4F-BB2D-99462DCF8DB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54B434A0-0D40-43DF-99AD-958A4A053B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480DA4CF-944E-4368-AD42-3E178670EB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414118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460567"/>
            <a:ext cx="11340000" cy="63452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body" sz="quarter" idx="32"/>
          </p:nvPr>
        </p:nvSpPr>
        <p:spPr>
          <a:xfrm>
            <a:off x="431800" y="1101078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1731523"/>
            <a:ext cx="5472000" cy="446047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299887" y="1730772"/>
            <a:ext cx="5472113" cy="446047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5C1F4B6-B609-459F-A92B-B9D82B5137F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49D3881-534E-4B95-B487-2F818F35DA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EA4622F8-0D23-4C1B-940C-DCF524962D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78DD2DC1-AB55-40DF-8447-22A2BC0AB2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722484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512145"/>
            <a:ext cx="11340000" cy="56822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Subtitle 2"/>
          <p:cNvSpPr>
            <a:spLocks noGrp="1"/>
          </p:cNvSpPr>
          <p:nvPr>
            <p:ph type="body" sz="quarter" idx="32"/>
          </p:nvPr>
        </p:nvSpPr>
        <p:spPr>
          <a:xfrm>
            <a:off x="426243" y="1080371"/>
            <a:ext cx="11339513" cy="293687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627762"/>
            <a:ext cx="2160000" cy="456348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26412" y="1627762"/>
            <a:ext cx="2160588" cy="45634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021412" y="1627762"/>
            <a:ext cx="2160588" cy="45634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316412" y="1623297"/>
            <a:ext cx="2160588" cy="45634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611412" y="1623297"/>
            <a:ext cx="2160588" cy="456795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012DC9D-5481-4679-A8F2-3347FFD8F86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A19C741-3CBF-4384-8A96-425E3467CBB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1ECC7921-00D8-492B-84E8-6BDD5C18BA5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D0F10E-CBF8-40D2-94CA-DDA6AADF89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276215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520429"/>
            <a:ext cx="11340000" cy="49989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body" sz="quarter" idx="32"/>
          </p:nvPr>
        </p:nvSpPr>
        <p:spPr>
          <a:xfrm>
            <a:off x="431800" y="1037874"/>
            <a:ext cx="11339513" cy="293688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581324"/>
            <a:ext cx="3600000" cy="46099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301550" y="1580800"/>
            <a:ext cx="3600450" cy="46099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171550" y="1580799"/>
            <a:ext cx="3600450" cy="46099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DB1532A-186B-4817-9643-F902DA37D4CD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D337747-DF9E-4E6B-923B-8940D83E717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CA392539-6FC4-478C-A895-BE1C931C7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0256D5E1-56C0-4C07-A1C1-FB8146A570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11875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2613-79D8-49C3-8FFA-DDB13803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D932A-95D5-468A-BF63-E86994A31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2DC53-AA1C-4959-9B12-BE390824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C280-48BA-4620-B28F-8CC93F2CB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CF130-1799-4697-B87E-7DEC1CBF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3906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9A1A-B4E7-4FB7-93E7-2AAD40A9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9B10F9-AC94-47E5-96A4-58838E0526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330" y="6464328"/>
            <a:ext cx="5664200" cy="293687"/>
          </a:xfr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C6038-EE1F-479E-9EF7-9683556EB2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60200" y="6384396"/>
            <a:ext cx="431800" cy="433387"/>
          </a:xfrm>
        </p:spPr>
        <p:txBody>
          <a:bodyPr/>
          <a:lstStyle/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2E065D05-69C4-4E99-9FDB-3EE4235ACF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8930" y="2055318"/>
            <a:ext cx="2517605" cy="484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78ACD8BB-43C5-4C22-A8EC-483C7D634F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8930" y="1650992"/>
            <a:ext cx="2517605" cy="38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00D59436-05CA-4770-8834-34344E94A2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59040" y="2105648"/>
            <a:ext cx="2517605" cy="484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923025F-3478-46F4-8AA8-18260A5CBA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9041" y="1705185"/>
            <a:ext cx="2517605" cy="38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ECD72AD6-6542-41DC-BB00-CC2FB22878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925" y="4672272"/>
            <a:ext cx="2517605" cy="484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FCF6470F-A76A-4A41-A0A0-BA1F5650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88925" y="4267946"/>
            <a:ext cx="2517605" cy="38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58726D05-3240-4E6B-943A-83D5996499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12281" y="4672272"/>
            <a:ext cx="2517605" cy="484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23">
            <a:extLst>
              <a:ext uri="{FF2B5EF4-FFF2-40B4-BE49-F238E27FC236}">
                <a16:creationId xmlns:a16="http://schemas.microsoft.com/office/drawing/2014/main" id="{E73FD20B-0C2D-47E6-BBA7-40696325CB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12281" y="4267946"/>
            <a:ext cx="2517605" cy="38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0E9F2F8F-D429-4FFC-A24E-10D42C1DB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90414" y="1468438"/>
            <a:ext cx="3018285" cy="2414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6" name="Picture Placeholder 44">
            <a:extLst>
              <a:ext uri="{FF2B5EF4-FFF2-40B4-BE49-F238E27FC236}">
                <a16:creationId xmlns:a16="http://schemas.microsoft.com/office/drawing/2014/main" id="{67C2DF25-3F6C-4F2D-A738-C8D316BB16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3897036"/>
            <a:ext cx="3090414" cy="2414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7" name="Picture Placeholder 44">
            <a:extLst>
              <a:ext uri="{FF2B5EF4-FFF2-40B4-BE49-F238E27FC236}">
                <a16:creationId xmlns:a16="http://schemas.microsoft.com/office/drawing/2014/main" id="{85F563F0-7903-4A18-93EA-75F757144F6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08700" y="3897036"/>
            <a:ext cx="3054350" cy="2414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8" name="Picture Placeholder 44">
            <a:extLst>
              <a:ext uri="{FF2B5EF4-FFF2-40B4-BE49-F238E27FC236}">
                <a16:creationId xmlns:a16="http://schemas.microsoft.com/office/drawing/2014/main" id="{FA6EFF64-184C-4680-AE72-CDF82BD32A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163049" y="1468438"/>
            <a:ext cx="3018285" cy="2414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CF18DE85-4ADC-49E7-B15E-861D4ACFA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D5EB6CC9-817E-437F-A344-E6E4C40C55F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282011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Accent block left">
            <a:extLst>
              <a:ext uri="{FF2B5EF4-FFF2-40B4-BE49-F238E27FC236}">
                <a16:creationId xmlns:a16="http://schemas.microsoft.com/office/drawing/2014/main" id="{7B40C07E-607F-48C1-B8FE-21761FFB2C07}"/>
              </a:ext>
            </a:extLst>
          </p:cNvPr>
          <p:cNvSpPr/>
          <p:nvPr/>
        </p:nvSpPr>
        <p:spPr>
          <a:xfrm>
            <a:off x="431800" y="1179420"/>
            <a:ext cx="1984375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 descr="Accent bar right&#10;">
            <a:extLst>
              <a:ext uri="{FF2B5EF4-FFF2-40B4-BE49-F238E27FC236}">
                <a16:creationId xmlns:a16="http://schemas.microsoft.com/office/drawing/2014/main" id="{6A1B9A04-B806-41E1-8844-65BA43F767E9}"/>
              </a:ext>
            </a:extLst>
          </p:cNvPr>
          <p:cNvSpPr/>
          <p:nvPr/>
        </p:nvSpPr>
        <p:spPr>
          <a:xfrm>
            <a:off x="6299886" y="1179420"/>
            <a:ext cx="1984375" cy="11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562182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31800" y="1380724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086" y="139827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6299886" y="2057399"/>
            <a:ext cx="5447914" cy="413226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431800" y="2057399"/>
            <a:ext cx="5447914" cy="41322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C344620-48EA-4188-8986-E8B2A13A67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DD3DCB3-057D-4B0A-A05E-B45155434C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18B63851-F80A-4277-9C67-64D20A7395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928C104F-D247-4279-987F-815271F431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4025813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Accent block left">
            <a:extLst>
              <a:ext uri="{FF2B5EF4-FFF2-40B4-BE49-F238E27FC236}">
                <a16:creationId xmlns:a16="http://schemas.microsoft.com/office/drawing/2014/main" id="{67D0D352-E444-4D36-9EB6-AC29A343A7AB}"/>
              </a:ext>
            </a:extLst>
          </p:cNvPr>
          <p:cNvSpPr/>
          <p:nvPr/>
        </p:nvSpPr>
        <p:spPr>
          <a:xfrm>
            <a:off x="431800" y="1892300"/>
            <a:ext cx="1984375" cy="115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542924"/>
            <a:ext cx="3932037" cy="1300351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4788816" y="542923"/>
            <a:ext cx="6971184" cy="5318127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F7E75C9-746B-4156-AA4B-DED370DE54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EC33BBE-006E-4DB8-8DA9-D519BA110F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9E6E61A5-FCF6-41AB-A900-866172B093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B5B42B7-AB7F-4F62-B0D1-80E9E8D1D7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8597440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Accent block left">
            <a:extLst>
              <a:ext uri="{FF2B5EF4-FFF2-40B4-BE49-F238E27FC236}">
                <a16:creationId xmlns:a16="http://schemas.microsoft.com/office/drawing/2014/main" id="{8BE97306-620A-422A-B350-CAF4FC2A6EDE}"/>
              </a:ext>
            </a:extLst>
          </p:cNvPr>
          <p:cNvSpPr/>
          <p:nvPr/>
        </p:nvSpPr>
        <p:spPr>
          <a:xfrm>
            <a:off x="431800" y="1892300"/>
            <a:ext cx="1984375" cy="11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561974"/>
            <a:ext cx="3932037" cy="1281301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788816" y="561973"/>
            <a:ext cx="6971184" cy="529907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EB3DBCB-2305-4A95-B431-531B5FCAC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A58A7C9-9B54-41E2-9814-4835ACEB2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B81AE6F-D77B-49D5-A0CF-8AFE31C9B2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B51FA574-C2CC-4CD6-9BF0-2489DB54695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1528776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608766"/>
            <a:ext cx="11328400" cy="75331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body" sz="quarter" idx="32"/>
          </p:nvPr>
        </p:nvSpPr>
        <p:spPr>
          <a:xfrm>
            <a:off x="442913" y="1362076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3A94C11-508E-4EE7-BA55-BE097FA61AB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FAF67-F2E6-4B75-82C4-07F0E81A2C4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30F0FFD3-519B-4B61-91FB-E9379F1BA4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17198D7A-91B9-471E-AA5E-E886C7EAA3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787790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572294"/>
            <a:ext cx="11328400" cy="846137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A6999-608C-408D-BC11-B792B54A5A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1131BF-3CE6-44F0-9E3B-5F2064A9B3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7558CDD3-FFC7-4E54-A47A-EB7EBE260F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1179CA57-2E81-4943-B3EE-E22B53E406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0841852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80B2-174A-48AA-8B78-F88C0A3D5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570665"/>
            <a:ext cx="11328400" cy="846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2AF3C-B902-4707-BCD1-B886110A59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967F6-5660-4053-8A3C-CEBE811530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8B018F0-74B0-4A3F-87A6-B9E4C550E4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A91AA594-6586-441F-A152-CEFCBD3931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3038851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5564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6311886" y="1200150"/>
            <a:ext cx="5460114" cy="49768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31999" y="1200150"/>
            <a:ext cx="5448115" cy="49768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F5671-1723-42C7-B9FF-7283DFD9FA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D51EA-D3DE-49D8-A10B-739871DBDE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93939DAA-F999-41DE-8BBC-E62EE04035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04A7836C-AD04-48FD-9738-D614BC5561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5527848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591303"/>
            <a:ext cx="11328400" cy="846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2"/>
          <p:cNvSpPr>
            <a:spLocks noGrp="1" noChangeArrowheads="1"/>
          </p:cNvSpPr>
          <p:nvPr>
            <p:ph idx="1"/>
          </p:nvPr>
        </p:nvSpPr>
        <p:spPr bwMode="auto">
          <a:xfrm>
            <a:off x="614995" y="1724025"/>
            <a:ext cx="11145204" cy="444023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  <a:endParaRPr lang="en-GB" altLang="en-US" noProof="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62DA23F-17B3-4B29-917D-2F30CA601F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8890B3C-672E-4F6A-8A8D-40F5C68573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236ABC11-1F6C-4867-BF53-B8BD47F84D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E6A737EE-47F8-4B4B-8BEA-67CEAA0EF3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42326762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63C4215-9DC9-485E-A8C2-093565F18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0F18EF-683A-491C-9C51-21DEB0BEBB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A41D2C95-CC2C-40E8-8C35-8B1885346E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DE906B41-8600-4FB4-A8C7-C6B418CC17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67381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93436-20E4-452D-BCF1-7A8CB70AE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952DE-DA49-47DE-AB7F-30F1D8D59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4C46-26C2-4A93-A70E-EF583E52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928EA-E4E8-4678-BBAC-499579BF7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D445D-BDF9-45FF-92F8-88407FA3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4489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2D292-801F-4D07-95EE-BFE62F1BA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550860"/>
            <a:ext cx="11328400" cy="846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AB5A26-86BF-428F-8F95-998B56472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E7511-7CD3-4129-94E1-C8923709A4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E3E5F-5625-4B8D-8445-2FB2704A83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4850" y="1766886"/>
            <a:ext cx="11055350" cy="4303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2EA50A9-8A57-4F30-89DA-D6140FFD6D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module name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A0765FDC-C516-450D-955F-31F49AB435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6450" y="30162"/>
            <a:ext cx="2682875" cy="18732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 dirty="0"/>
              <a:t>Click to insert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7722558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0501E-9877-4676-82EE-63AD84366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BA66A-F6FE-4C0E-B4E9-4B42EC365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98D31-59A5-48A9-90A0-76985478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A8E45-DA41-4F15-8FD4-474D68ED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6274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00562-13F3-49CD-826E-0AE4ED0E4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D764F-F031-4EC3-942D-F69FE2A65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38582-0889-4E00-838E-A64C373AA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76E8A-4AB0-4AE7-9B85-938DB6999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5978C-DC1C-455D-97A2-B0A55AA44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7939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2613-79D8-49C3-8FFA-DDB13803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D932A-95D5-468A-BF63-E86994A31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2DC53-AA1C-4959-9B12-BE390824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C280-48BA-4620-B28F-8CC93F2CB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CF130-1799-4697-B87E-7DEC1CBF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2333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9CF5-083E-4595-92F5-993C0C3B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5AE4B-FE07-4A08-8E44-D89A0F0F6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57CFC-D311-4D24-A9D9-15B31A790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4A446-DF0F-4514-B0A8-06D8A15F7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2431F-584A-4836-95C2-9AA819ECF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013FC-C6BD-452B-8181-A33D8B9F1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3945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C4ADCC-CB33-4E21-BE66-1F8D9239F5D3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D4F9AE-305C-4FE6-8D64-5CEB5F7E8726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7CAE91-99D1-402C-B5F7-29A6CDE8CFA2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EC3513-5FFC-4B28-9459-E74D0F712B75}"/>
              </a:ext>
            </a:extLst>
          </p:cNvPr>
          <p:cNvSpPr/>
          <p:nvPr/>
        </p:nvSpPr>
        <p:spPr>
          <a:xfrm>
            <a:off x="9780588" y="2698750"/>
            <a:ext cx="2411412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8" name="Group 20">
            <a:extLst>
              <a:ext uri="{FF2B5EF4-FFF2-40B4-BE49-F238E27FC236}">
                <a16:creationId xmlns:a16="http://schemas.microsoft.com/office/drawing/2014/main" id="{4BE90606-E4CD-4E3B-8C3C-19710A5F40C4}"/>
              </a:ext>
            </a:extLst>
          </p:cNvPr>
          <p:cNvGrpSpPr>
            <a:grpSpLocks/>
          </p:cNvGrpSpPr>
          <p:nvPr/>
        </p:nvGrpSpPr>
        <p:grpSpPr bwMode="auto">
          <a:xfrm>
            <a:off x="0" y="5889949"/>
            <a:ext cx="4107774" cy="914076"/>
            <a:chOff x="9783827" y="6364896"/>
            <a:chExt cx="1948347" cy="447167"/>
          </a:xfrm>
        </p:grpSpPr>
        <p:pic>
          <p:nvPicPr>
            <p:cNvPr id="9" name="Picture 2" descr="Image">
              <a:extLst>
                <a:ext uri="{FF2B5EF4-FFF2-40B4-BE49-F238E27FC236}">
                  <a16:creationId xmlns:a16="http://schemas.microsoft.com/office/drawing/2014/main" id="{A7959E01-52D6-4F6A-B415-4E886CACD7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3827" y="6364896"/>
              <a:ext cx="795273" cy="44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 descr="New MSc in Modelling for Global Health – TDMod.Net">
              <a:extLst>
                <a:ext uri="{FF2B5EF4-FFF2-40B4-BE49-F238E27FC236}">
                  <a16:creationId xmlns:a16="http://schemas.microsoft.com/office/drawing/2014/main" id="{0F6B19F6-C6A1-4F03-AB5A-104AFC195C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9100" y="6364896"/>
              <a:ext cx="447167" cy="44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8" descr="Coloured NDM men">
              <a:extLst>
                <a:ext uri="{FF2B5EF4-FFF2-40B4-BE49-F238E27FC236}">
                  <a16:creationId xmlns:a16="http://schemas.microsoft.com/office/drawing/2014/main" id="{719B8696-4852-4E36-A11B-472D6BC18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6267" y="6364896"/>
              <a:ext cx="705907" cy="438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lIns="180000" tIns="180000" rIns="252000" bIns="180000" anchor="t"/>
          <a:lstStyle>
            <a:lvl1pPr algn="r">
              <a:defRPr lang="en-ZA" sz="6000" b="1" spc="-30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>
            <a:noAutofit/>
          </a:bodyPr>
          <a:lstStyle>
            <a:lvl1pPr marL="0" indent="0" algn="r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3858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8466C0-AC6C-4323-B609-F090377D2887}"/>
              </a:ext>
            </a:extLst>
          </p:cNvPr>
          <p:cNvSpPr/>
          <p:nvPr/>
        </p:nvSpPr>
        <p:spPr>
          <a:xfrm>
            <a:off x="9780588" y="5248275"/>
            <a:ext cx="2411412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2B1D70-6AC3-469B-A2F0-56DF4494274E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1AB8C-2A96-4983-A8CF-231F5C8EDDDF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E299A-F4F4-4AC1-9B6F-43D593FC0A05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5700" y="2204860"/>
            <a:ext cx="5956300" cy="1944000"/>
          </a:xfrm>
          <a:solidFill>
            <a:schemeClr val="bg1"/>
          </a:solidFill>
        </p:spPr>
        <p:txBody>
          <a:bodyPr lIns="180000" tIns="180000" rIns="252000" bIns="180000" anchor="t"/>
          <a:lstStyle>
            <a:lvl1pPr algn="r">
              <a:defRPr lang="en-ZA" sz="6000" b="1" spc="-30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body" sz="quarter" idx="13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9A694B1-AFA7-4C8B-9D10-9E613DC1FC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4168903-929A-4107-9606-ED1635CC32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2F3FF3-6860-45D6-9757-42CEAD2096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9980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er Slide 2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63A95E-68BC-4F9A-87B9-E8E501238DF1}"/>
              </a:ext>
            </a:extLst>
          </p:cNvPr>
          <p:cNvSpPr/>
          <p:nvPr/>
        </p:nvSpPr>
        <p:spPr>
          <a:xfrm>
            <a:off x="0" y="5210175"/>
            <a:ext cx="2411413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03E76-5002-47F3-BECD-5503CE9D1C5C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9FF951-6CC1-4C54-A6B3-FB00276B7F49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8BD40A-AD22-4863-82F1-5166272FDD44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0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AB6F86E-50FF-4A12-89EC-25C13C9504D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26A25A1-78CC-47CF-9665-C07224748CE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816D79-E05B-4189-B931-1E1E6000B3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7954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3D4B0B-E355-4614-A661-394543A65842}"/>
              </a:ext>
            </a:extLst>
          </p:cNvPr>
          <p:cNvSpPr/>
          <p:nvPr/>
        </p:nvSpPr>
        <p:spPr>
          <a:xfrm>
            <a:off x="9348788" y="3700463"/>
            <a:ext cx="2411412" cy="115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Subtitle 2"/>
          <p:cNvSpPr>
            <a:spLocks noGrp="1"/>
          </p:cNvSpPr>
          <p:nvPr>
            <p:ph type="body" sz="quarter" idx="32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B02515B-EB6F-4291-BC29-4A19C1A9EE3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D55C047-934B-4CA8-8947-C03DBCDF0AA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BDAB77-031E-4202-B9F3-C328DF8CE1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108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5A8F1E-4002-42FC-951A-28A5456318E5}"/>
              </a:ext>
            </a:extLst>
          </p:cNvPr>
          <p:cNvSpPr/>
          <p:nvPr/>
        </p:nvSpPr>
        <p:spPr>
          <a:xfrm>
            <a:off x="9775825" y="1762125"/>
            <a:ext cx="1984375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body" sz="quarter" idx="32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E5C6A12-AF63-472E-A42D-0F17E640ECE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E0AD0D5-BA19-4E40-9EDB-C4847376A86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78E04-DE74-4CAC-B4AD-3AE29F76CF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21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9CF5-083E-4595-92F5-993C0C3B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5AE4B-FE07-4A08-8E44-D89A0F0F6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57CFC-D311-4D24-A9D9-15B31A790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4A446-DF0F-4514-B0A8-06D8A15F7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2431F-584A-4836-95C2-9AA819ECF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013FC-C6BD-452B-8181-A33D8B9F1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2365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8E2AABDB-68EA-492B-8C35-21A26ED270CA}"/>
              </a:ext>
            </a:extLst>
          </p:cNvPr>
          <p:cNvSpPr/>
          <p:nvPr/>
        </p:nvSpPr>
        <p:spPr>
          <a:xfrm>
            <a:off x="431800" y="2100263"/>
            <a:ext cx="1984375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265C6C24-8EAC-4414-BCF8-DF32EB8CBFEA}"/>
              </a:ext>
            </a:extLst>
          </p:cNvPr>
          <p:cNvSpPr/>
          <p:nvPr/>
        </p:nvSpPr>
        <p:spPr>
          <a:xfrm>
            <a:off x="6299200" y="2100263"/>
            <a:ext cx="1984375" cy="11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343711"/>
            <a:ext cx="11340000" cy="917727"/>
          </a:xfrm>
        </p:spPr>
        <p:txBody>
          <a:bodyPr/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body" sz="quarter" idx="32"/>
          </p:nvPr>
        </p:nvSpPr>
        <p:spPr>
          <a:xfrm>
            <a:off x="432487" y="1261438"/>
            <a:ext cx="11339513" cy="360000"/>
          </a:xfrm>
        </p:spPr>
        <p:txBody>
          <a:bodyPr/>
          <a:lstStyle>
            <a:lvl1pPr marL="0" indent="0">
              <a:buNone/>
              <a:defRPr sz="28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mparison Left Placeholder 1"/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Comparison Left Placeholder 2"/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B42B1AB-72F9-4B52-95E0-AF54E617689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DCAA280-A893-40D5-9B46-11236707A54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9B2D77-FD07-4AA0-A57B-647DB6AD7B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170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1800" y="431800"/>
            <a:ext cx="11328400" cy="845766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F5B1670-A19C-4C6C-9AE1-829E628C3B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4B8223D-28DE-4F9A-B77E-ED746B6939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C926FE-E546-414E-BF70-C35EEFDEA2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6839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A7B50E-334B-4F3D-AE59-CFAE5392A1D5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2536BB-42D8-49AD-83E9-A13C9043F23F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580586-E49D-4F38-8C7F-E2E80CF7F73D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40E795-9000-490E-8C6A-9E29D3AC7218}"/>
              </a:ext>
            </a:extLst>
          </p:cNvPr>
          <p:cNvSpPr/>
          <p:nvPr/>
        </p:nvSpPr>
        <p:spPr>
          <a:xfrm>
            <a:off x="8458200" y="2686050"/>
            <a:ext cx="3733800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lIns="180000" tIns="180000" rIns="252000" bIns="180000" anchor="t"/>
          <a:lstStyle>
            <a:lvl1pPr algn="r">
              <a:defRPr lang="en-ZA" sz="6000" b="1" spc="-30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629A2079-ECFB-4000-B25C-7B200D025D0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4AFC3-5D1C-4C5D-B772-C88AE09804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905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348294"/>
            <a:ext cx="11328400" cy="755081"/>
          </a:xfrm>
        </p:spPr>
        <p:txBody>
          <a:bodyPr/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body" sz="quarter" idx="32"/>
          </p:nvPr>
        </p:nvSpPr>
        <p:spPr>
          <a:xfrm>
            <a:off x="431800" y="1086632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719" y="1789890"/>
            <a:ext cx="11180594" cy="4393828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4B2DF-07B1-48EE-9005-63BB31738B5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DB1DE-8C3A-4E4F-BB2D-99462DCF8DB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D236BE-D801-4D99-9258-E6DD4D00D4D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9016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63452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body" sz="quarter" idx="32"/>
          </p:nvPr>
        </p:nvSpPr>
        <p:spPr>
          <a:xfrm>
            <a:off x="431800" y="1066528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1731523"/>
            <a:ext cx="5472000" cy="446047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299887" y="1730772"/>
            <a:ext cx="5472113" cy="446047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5C1F4B6-B609-459F-A92B-B9D82B5137F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49D3881-534E-4B95-B487-2F818F35DA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0FFD1-59D4-40EE-813F-62CC7BFBDF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5258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body" sz="quarter" idx="32"/>
          </p:nvPr>
        </p:nvSpPr>
        <p:spPr>
          <a:xfrm>
            <a:off x="431800" y="881519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DB1532A-186B-4817-9643-F902DA37D4CD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D337747-DF9E-4E6B-923B-8940D83E717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7B57A-7F1F-4B9B-83C9-C5CF86E801A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450F55A-62CD-47C7-BAC1-1156BDA8013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1450" y="0"/>
            <a:ext cx="2838450" cy="293688"/>
          </a:xfrm>
        </p:spPr>
        <p:txBody>
          <a:bodyPr/>
          <a:lstStyle>
            <a:lvl1pPr>
              <a:defRPr sz="1400"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2E5D336-DF1D-44BD-A53C-ED88D7C72A2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686425" y="-41077"/>
            <a:ext cx="2838450" cy="293688"/>
          </a:xfrm>
        </p:spPr>
        <p:txBody>
          <a:bodyPr/>
          <a:lstStyle>
            <a:lvl1pPr>
              <a:defRPr sz="1400"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02095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9642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Subtitle 2"/>
          <p:cNvSpPr>
            <a:spLocks noGrp="1"/>
          </p:cNvSpPr>
          <p:nvPr>
            <p:ph type="body" sz="quarter" idx="32"/>
          </p:nvPr>
        </p:nvSpPr>
        <p:spPr>
          <a:xfrm>
            <a:off x="426243" y="928422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627762"/>
            <a:ext cx="2160000" cy="456348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26412" y="1627762"/>
            <a:ext cx="2160588" cy="45634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021412" y="1627762"/>
            <a:ext cx="2160588" cy="45634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316412" y="1623297"/>
            <a:ext cx="2160588" cy="45634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611412" y="1623297"/>
            <a:ext cx="2160588" cy="456795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012DC9D-5481-4679-A8F2-3347FFD8F86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A19C741-3CBF-4384-8A96-425E3467CBB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BDF19-EE47-4D2A-9F2E-256949E8031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185AF0A-5FC4-429F-9673-B33D1E67067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1450" y="0"/>
            <a:ext cx="2838450" cy="293688"/>
          </a:xfrm>
        </p:spPr>
        <p:txBody>
          <a:bodyPr/>
          <a:lstStyle>
            <a:lvl1pPr>
              <a:defRPr sz="1400"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C3CCDBC-43C4-42A3-A1E5-2D6F29FE100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686425" y="-41077"/>
            <a:ext cx="2838450" cy="293688"/>
          </a:xfrm>
        </p:spPr>
        <p:txBody>
          <a:bodyPr/>
          <a:lstStyle>
            <a:lvl1pPr>
              <a:defRPr sz="1400"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79952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9A1A-B4E7-4FB7-93E7-2AAD40A9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9B10F9-AC94-47E5-96A4-58838E0526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330" y="6464328"/>
            <a:ext cx="5664200" cy="2936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C6038-EE1F-479E-9EF7-9683556EB2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60200" y="6384396"/>
            <a:ext cx="431800" cy="433387"/>
          </a:xfrm>
        </p:spPr>
        <p:txBody>
          <a:bodyPr/>
          <a:lstStyle/>
          <a:p>
            <a:pPr>
              <a:defRPr/>
            </a:pPr>
            <a:fld id="{6318DA94-F2C2-49B0-B722-A6B95BADF32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2E065D05-69C4-4E99-9FDB-3EE4235ACF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8930" y="2055318"/>
            <a:ext cx="2517605" cy="484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78ACD8BB-43C5-4C22-A8EC-483C7D634F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8930" y="1650992"/>
            <a:ext cx="2517605" cy="38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00D59436-05CA-4770-8834-34344E94A2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59040" y="2105648"/>
            <a:ext cx="2517605" cy="484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923025F-3478-46F4-8AA8-18260A5CBA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9041" y="1705185"/>
            <a:ext cx="2517605" cy="38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ECD72AD6-6542-41DC-BB00-CC2FB22878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925" y="4672272"/>
            <a:ext cx="2517605" cy="484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FCF6470F-A76A-4A41-A0A0-BA1F5650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88925" y="4267946"/>
            <a:ext cx="2517605" cy="38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58726D05-3240-4E6B-943A-83D5996499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12281" y="4672272"/>
            <a:ext cx="2517605" cy="484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23">
            <a:extLst>
              <a:ext uri="{FF2B5EF4-FFF2-40B4-BE49-F238E27FC236}">
                <a16:creationId xmlns:a16="http://schemas.microsoft.com/office/drawing/2014/main" id="{E73FD20B-0C2D-47E6-BBA7-40696325CB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12281" y="4267946"/>
            <a:ext cx="2517605" cy="38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0E9F2F8F-D429-4FFC-A24E-10D42C1DB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90414" y="1468438"/>
            <a:ext cx="3018285" cy="2414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6" name="Picture Placeholder 44">
            <a:extLst>
              <a:ext uri="{FF2B5EF4-FFF2-40B4-BE49-F238E27FC236}">
                <a16:creationId xmlns:a16="http://schemas.microsoft.com/office/drawing/2014/main" id="{67C2DF25-3F6C-4F2D-A738-C8D316BB16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3897036"/>
            <a:ext cx="3090414" cy="2414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7" name="Picture Placeholder 44">
            <a:extLst>
              <a:ext uri="{FF2B5EF4-FFF2-40B4-BE49-F238E27FC236}">
                <a16:creationId xmlns:a16="http://schemas.microsoft.com/office/drawing/2014/main" id="{85F563F0-7903-4A18-93EA-75F757144F6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08700" y="3897036"/>
            <a:ext cx="3054350" cy="2414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8" name="Picture Placeholder 44">
            <a:extLst>
              <a:ext uri="{FF2B5EF4-FFF2-40B4-BE49-F238E27FC236}">
                <a16:creationId xmlns:a16="http://schemas.microsoft.com/office/drawing/2014/main" id="{FA6EFF64-184C-4680-AE72-CDF82BD32A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163049" y="1468438"/>
            <a:ext cx="3018285" cy="2414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2268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5A7B6C-529D-4D74-90C0-313BC341C6FF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D37EFF-722A-4EF4-A3C7-D61E7BAC3FE3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5B9D4D-F5D8-4495-8EFE-4742B0E385CF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D89A92-6D8C-473B-A9A6-964DE529787D}"/>
              </a:ext>
            </a:extLst>
          </p:cNvPr>
          <p:cNvSpPr/>
          <p:nvPr/>
        </p:nvSpPr>
        <p:spPr>
          <a:xfrm>
            <a:off x="9780588" y="2698750"/>
            <a:ext cx="2411412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lIns="180000" tIns="180000" rIns="252000" bIns="180000" anchor="t"/>
          <a:lstStyle>
            <a:lvl1pPr algn="r">
              <a:defRPr lang="en-ZA" sz="6000" b="1" spc="-30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75392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EBF627-8BC0-459C-976C-D5F0D6018F15}"/>
              </a:ext>
            </a:extLst>
          </p:cNvPr>
          <p:cNvSpPr/>
          <p:nvPr/>
        </p:nvSpPr>
        <p:spPr>
          <a:xfrm>
            <a:off x="0" y="5210175"/>
            <a:ext cx="2411413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416C38-0E39-4230-A3ED-60B2ADE602ED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BE3C3-E847-4045-8A54-5D6D19B28E37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BA7338-B0E0-4F38-926B-35335F7AE3EC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10981C20-27A1-4AEA-84CF-038B916241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3EB00C-AA55-415E-B8CE-E9DDB843E2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3B41A-8E83-4FB2-8DAC-3F10FAA5A1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54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42294-DF3D-4136-A93E-C8CC85A21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52BB3-889E-4079-811C-3E9C75874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2BB9DE-8D82-4E69-950B-EF1F2AEF2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CC3A19-F75F-418E-8CBB-E2B60C483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3A43C-9D2E-4260-A900-0BAE59E8B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1316AA-BD33-45CC-AD15-AAD43069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F2BA02-A8A7-4DBA-A8C4-21A61264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74C738-7391-4BAE-B9CA-835B29C2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4706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F5671-1723-42C7-B9FF-7283DFD9FA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D51EA-D3DE-49D8-A10B-739871DBDE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AA3097-9042-4909-8389-ED624A5C09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344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Accent block left">
            <a:extLst>
              <a:ext uri="{FF2B5EF4-FFF2-40B4-BE49-F238E27FC236}">
                <a16:creationId xmlns:a16="http://schemas.microsoft.com/office/drawing/2014/main" id="{7B40C07E-607F-48C1-B8FE-21761FFB2C07}"/>
              </a:ext>
            </a:extLst>
          </p:cNvPr>
          <p:cNvSpPr/>
          <p:nvPr/>
        </p:nvSpPr>
        <p:spPr>
          <a:xfrm>
            <a:off x="431800" y="1016000"/>
            <a:ext cx="1984375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 descr="Accent bar right&#10;">
            <a:extLst>
              <a:ext uri="{FF2B5EF4-FFF2-40B4-BE49-F238E27FC236}">
                <a16:creationId xmlns:a16="http://schemas.microsoft.com/office/drawing/2014/main" id="{6A1B9A04-B806-41E1-8844-65BA43F767E9}"/>
              </a:ext>
            </a:extLst>
          </p:cNvPr>
          <p:cNvSpPr/>
          <p:nvPr/>
        </p:nvSpPr>
        <p:spPr>
          <a:xfrm>
            <a:off x="6299200" y="1016000"/>
            <a:ext cx="1984375" cy="11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C344620-48EA-4188-8986-E8B2A13A67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DD3DCB3-057D-4B0A-A05E-B45155434C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913AF-FE3C-4709-80DD-542238612EC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777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Accent block left">
            <a:extLst>
              <a:ext uri="{FF2B5EF4-FFF2-40B4-BE49-F238E27FC236}">
                <a16:creationId xmlns:a16="http://schemas.microsoft.com/office/drawing/2014/main" id="{8BE97306-620A-422A-B350-CAF4FC2A6EDE}"/>
              </a:ext>
            </a:extLst>
          </p:cNvPr>
          <p:cNvSpPr/>
          <p:nvPr/>
        </p:nvSpPr>
        <p:spPr>
          <a:xfrm>
            <a:off x="431800" y="1892300"/>
            <a:ext cx="1984375" cy="11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EB3DBCB-2305-4A95-B431-531B5FCAC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A58A7C9-9B54-41E2-9814-4835ACEB2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04BE43-8B09-42AC-A1C7-7FD80A43E45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130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Accent block left">
            <a:extLst>
              <a:ext uri="{FF2B5EF4-FFF2-40B4-BE49-F238E27FC236}">
                <a16:creationId xmlns:a16="http://schemas.microsoft.com/office/drawing/2014/main" id="{67D0D352-E444-4D36-9EB6-AC29A343A7AB}"/>
              </a:ext>
            </a:extLst>
          </p:cNvPr>
          <p:cNvSpPr/>
          <p:nvPr/>
        </p:nvSpPr>
        <p:spPr>
          <a:xfrm>
            <a:off x="431800" y="1892300"/>
            <a:ext cx="1984375" cy="115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F7E75C9-746B-4156-AA4B-DED370DE54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EC33BBE-006E-4DB8-8DA9-D519BA110F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FA793-01E5-41E5-83D5-B2ED69D783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312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body" sz="quarter" idx="32"/>
          </p:nvPr>
        </p:nvSpPr>
        <p:spPr>
          <a:xfrm>
            <a:off x="431799" y="1303178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3A94C11-508E-4EE7-BA55-BE097FA61AB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FAF67-F2E6-4B75-82C4-07F0E81A2C4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70E464-6301-43E4-82E4-836695C3CD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94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80B2-174A-48AA-8B78-F88C0A3D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2AF3C-B902-4707-BCD1-B886110A59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967F6-5660-4053-8A3C-CEBE811530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18DA94-F2C2-49B0-B722-A6B95BADF32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8977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A6999-608C-408D-BC11-B792B54A5A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1131BF-3CE6-44F0-9E3B-5F2064A9B3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F7775-68B9-47F1-9E5E-1F207593DF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8838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63C4215-9DC9-485E-A8C2-093565F18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0F18EF-683A-491C-9C51-21DEB0BEBB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B24851-D6A7-4776-A5A7-C1337E730B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3355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2"/>
          <p:cNvSpPr>
            <a:spLocks noGrp="1" noChangeArrowheads="1"/>
          </p:cNvSpPr>
          <p:nvPr>
            <p:ph idx="1"/>
          </p:nvPr>
        </p:nvSpPr>
        <p:spPr bwMode="auto">
          <a:xfrm>
            <a:off x="614995" y="1611007"/>
            <a:ext cx="11145204" cy="455325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  <a:endParaRPr lang="en-GB" altLang="en-US" noProof="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62DA23F-17B3-4B29-917D-2F30CA601F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8890B3C-672E-4F6A-8A8D-40F5C68573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E25199-2B22-4181-8C48-939C63A4BE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5192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2613-79D8-49C3-8FFA-DDB13803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D932A-95D5-468A-BF63-E86994A31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2DC53-AA1C-4959-9B12-BE390824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C280-48BA-4620-B28F-8CC93F2CB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CF130-1799-4697-B87E-7DEC1CBF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21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0501E-9877-4676-82EE-63AD84366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BA66A-F6FE-4C0E-B4E9-4B42EC365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98D31-59A5-48A9-90A0-76985478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A8E45-DA41-4F15-8FD4-474D68ED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559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9CF5-083E-4595-92F5-993C0C3B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5AE4B-FE07-4A08-8E44-D89A0F0F6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57CFC-D311-4D24-A9D9-15B31A790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4A446-DF0F-4514-B0A8-06D8A15F7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2431F-584A-4836-95C2-9AA819ECF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013FC-C6BD-452B-8181-A33D8B9F1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7692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0501E-9877-4676-82EE-63AD84366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BA66A-F6FE-4C0E-B4E9-4B42EC365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98D31-59A5-48A9-90A0-76985478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A8E45-DA41-4F15-8FD4-474D68ED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9714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with 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C4ADCC-CB33-4E21-BE66-1F8D9239F5D3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D4F9AE-305C-4FE6-8D64-5CEB5F7E8726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7CAE91-99D1-402C-B5F7-29A6CDE8CFA2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EC3513-5FFC-4B28-9459-E74D0F712B75}"/>
              </a:ext>
            </a:extLst>
          </p:cNvPr>
          <p:cNvSpPr/>
          <p:nvPr/>
        </p:nvSpPr>
        <p:spPr>
          <a:xfrm>
            <a:off x="9544050" y="2698750"/>
            <a:ext cx="2647950" cy="982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8" name="Group 20">
            <a:extLst>
              <a:ext uri="{FF2B5EF4-FFF2-40B4-BE49-F238E27FC236}">
                <a16:creationId xmlns:a16="http://schemas.microsoft.com/office/drawing/2014/main" id="{4BE90606-E4CD-4E3B-8C3C-19710A5F40C4}"/>
              </a:ext>
            </a:extLst>
          </p:cNvPr>
          <p:cNvGrpSpPr>
            <a:grpSpLocks/>
          </p:cNvGrpSpPr>
          <p:nvPr/>
        </p:nvGrpSpPr>
        <p:grpSpPr bwMode="auto">
          <a:xfrm>
            <a:off x="0" y="5889949"/>
            <a:ext cx="4107774" cy="914076"/>
            <a:chOff x="9783827" y="6364896"/>
            <a:chExt cx="1948347" cy="447167"/>
          </a:xfrm>
        </p:grpSpPr>
        <p:pic>
          <p:nvPicPr>
            <p:cNvPr id="9" name="Picture 2" descr="Image">
              <a:extLst>
                <a:ext uri="{FF2B5EF4-FFF2-40B4-BE49-F238E27FC236}">
                  <a16:creationId xmlns:a16="http://schemas.microsoft.com/office/drawing/2014/main" id="{A7959E01-52D6-4F6A-B415-4E886CACD7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3827" y="6364896"/>
              <a:ext cx="795273" cy="44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 descr="New MSc in Modelling for Global Health – TDMod.Net">
              <a:extLst>
                <a:ext uri="{FF2B5EF4-FFF2-40B4-BE49-F238E27FC236}">
                  <a16:creationId xmlns:a16="http://schemas.microsoft.com/office/drawing/2014/main" id="{0F6B19F6-C6A1-4F03-AB5A-104AFC195C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9100" y="6364896"/>
              <a:ext cx="447167" cy="44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8" descr="Coloured NDM men">
              <a:extLst>
                <a:ext uri="{FF2B5EF4-FFF2-40B4-BE49-F238E27FC236}">
                  <a16:creationId xmlns:a16="http://schemas.microsoft.com/office/drawing/2014/main" id="{719B8696-4852-4E36-A11B-472D6BC18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6267" y="6364896"/>
              <a:ext cx="705907" cy="438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lIns="180000" tIns="180000" rIns="252000" bIns="180000" anchor="t"/>
          <a:lstStyle>
            <a:lvl1pPr algn="r">
              <a:defRPr lang="en-ZA" sz="6000" b="1" spc="-30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343650" cy="580921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>
            <a:noAutofit/>
          </a:bodyPr>
          <a:lstStyle>
            <a:lvl1pPr marL="0" indent="0" algn="l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add lecturer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9DF7D9-C17F-48B7-9F67-85D23A46E4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4050" y="4061039"/>
            <a:ext cx="2647950" cy="580921"/>
          </a:xfrm>
          <a:solidFill>
            <a:schemeClr val="accent1"/>
          </a:solidFill>
        </p:spPr>
        <p:txBody>
          <a:bodyPr anchor="b"/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email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2725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C4ADCC-CB33-4E21-BE66-1F8D9239F5D3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D4F9AE-305C-4FE6-8D64-5CEB5F7E8726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7CAE91-99D1-402C-B5F7-29A6CDE8CFA2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EC3513-5FFC-4B28-9459-E74D0F712B75}"/>
              </a:ext>
            </a:extLst>
          </p:cNvPr>
          <p:cNvSpPr/>
          <p:nvPr/>
        </p:nvSpPr>
        <p:spPr>
          <a:xfrm>
            <a:off x="9780588" y="2698750"/>
            <a:ext cx="2411412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8" name="Group 20">
            <a:extLst>
              <a:ext uri="{FF2B5EF4-FFF2-40B4-BE49-F238E27FC236}">
                <a16:creationId xmlns:a16="http://schemas.microsoft.com/office/drawing/2014/main" id="{4BE90606-E4CD-4E3B-8C3C-19710A5F40C4}"/>
              </a:ext>
            </a:extLst>
          </p:cNvPr>
          <p:cNvGrpSpPr>
            <a:grpSpLocks/>
          </p:cNvGrpSpPr>
          <p:nvPr/>
        </p:nvGrpSpPr>
        <p:grpSpPr bwMode="auto">
          <a:xfrm>
            <a:off x="0" y="5889949"/>
            <a:ext cx="4107774" cy="914076"/>
            <a:chOff x="9783827" y="6364896"/>
            <a:chExt cx="1948347" cy="447167"/>
          </a:xfrm>
        </p:grpSpPr>
        <p:pic>
          <p:nvPicPr>
            <p:cNvPr id="9" name="Picture 2" descr="Image">
              <a:extLst>
                <a:ext uri="{FF2B5EF4-FFF2-40B4-BE49-F238E27FC236}">
                  <a16:creationId xmlns:a16="http://schemas.microsoft.com/office/drawing/2014/main" id="{A7959E01-52D6-4F6A-B415-4E886CACD7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3827" y="6364896"/>
              <a:ext cx="795273" cy="44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 descr="New MSc in Modelling for Global Health – TDMod.Net">
              <a:extLst>
                <a:ext uri="{FF2B5EF4-FFF2-40B4-BE49-F238E27FC236}">
                  <a16:creationId xmlns:a16="http://schemas.microsoft.com/office/drawing/2014/main" id="{0F6B19F6-C6A1-4F03-AB5A-104AFC195C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9100" y="6364896"/>
              <a:ext cx="447167" cy="44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8" descr="Coloured NDM men">
              <a:extLst>
                <a:ext uri="{FF2B5EF4-FFF2-40B4-BE49-F238E27FC236}">
                  <a16:creationId xmlns:a16="http://schemas.microsoft.com/office/drawing/2014/main" id="{719B8696-4852-4E36-A11B-472D6BC18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6267" y="6364896"/>
              <a:ext cx="705907" cy="438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lIns="180000" tIns="180000" rIns="252000" bIns="180000" anchor="t"/>
          <a:lstStyle>
            <a:lvl1pPr algn="r">
              <a:defRPr lang="en-ZA" sz="6000" b="1" spc="-30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>
            <a:noAutofit/>
          </a:bodyPr>
          <a:lstStyle>
            <a:lvl1pPr marL="0" indent="0" algn="r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41345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8466C0-AC6C-4323-B609-F090377D2887}"/>
              </a:ext>
            </a:extLst>
          </p:cNvPr>
          <p:cNvSpPr/>
          <p:nvPr/>
        </p:nvSpPr>
        <p:spPr>
          <a:xfrm>
            <a:off x="9780588" y="5248275"/>
            <a:ext cx="2411412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2B1D70-6AC3-469B-A2F0-56DF4494274E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1AB8C-2A96-4983-A8CF-231F5C8EDDDF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E299A-F4F4-4AC1-9B6F-43D593FC0A05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5700" y="2204860"/>
            <a:ext cx="5956300" cy="1944000"/>
          </a:xfrm>
          <a:solidFill>
            <a:schemeClr val="bg1"/>
          </a:solidFill>
        </p:spPr>
        <p:txBody>
          <a:bodyPr lIns="180000" tIns="180000" rIns="252000" bIns="180000" anchor="t"/>
          <a:lstStyle>
            <a:lvl1pPr algn="r">
              <a:defRPr lang="en-ZA" sz="6000" b="1" spc="-30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body" sz="quarter" idx="13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9A694B1-AFA7-4C8B-9D10-9E613DC1FC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4168903-929A-4107-9606-ED1635CC32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82974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er Slide 2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63A95E-68BC-4F9A-87B9-E8E501238DF1}"/>
              </a:ext>
            </a:extLst>
          </p:cNvPr>
          <p:cNvSpPr/>
          <p:nvPr/>
        </p:nvSpPr>
        <p:spPr>
          <a:xfrm>
            <a:off x="0" y="5210175"/>
            <a:ext cx="2411413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03E76-5002-47F3-BECD-5503CE9D1C5C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9FF951-6CC1-4C54-A6B3-FB00276B7F49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8BD40A-AD22-4863-82F1-5166272FDD44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0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AB6F86E-50FF-4A12-89EC-25C13C9504D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26A25A1-78CC-47CF-9665-C07224748CE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8227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3D4B0B-E355-4614-A661-394543A65842}"/>
              </a:ext>
            </a:extLst>
          </p:cNvPr>
          <p:cNvSpPr/>
          <p:nvPr/>
        </p:nvSpPr>
        <p:spPr>
          <a:xfrm>
            <a:off x="9348788" y="3700463"/>
            <a:ext cx="2411412" cy="115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Subtitle 2"/>
          <p:cNvSpPr>
            <a:spLocks noGrp="1"/>
          </p:cNvSpPr>
          <p:nvPr>
            <p:ph type="body" sz="quarter" idx="32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B02515B-EB6F-4291-BC29-4A19C1A9EE3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D55C047-934B-4CA8-8947-C03DBCDF0AA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3385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5A8F1E-4002-42FC-951A-28A5456318E5}"/>
              </a:ext>
            </a:extLst>
          </p:cNvPr>
          <p:cNvSpPr/>
          <p:nvPr/>
        </p:nvSpPr>
        <p:spPr>
          <a:xfrm>
            <a:off x="9775825" y="1762125"/>
            <a:ext cx="1984375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body" sz="quarter" idx="32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E5C6A12-AF63-472E-A42D-0F17E640ECE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E0AD0D5-BA19-4E40-9EDB-C4847376A86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9404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8E2AABDB-68EA-492B-8C35-21A26ED270CA}"/>
              </a:ext>
            </a:extLst>
          </p:cNvPr>
          <p:cNvSpPr/>
          <p:nvPr/>
        </p:nvSpPr>
        <p:spPr>
          <a:xfrm>
            <a:off x="431800" y="2100263"/>
            <a:ext cx="1984375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265C6C24-8EAC-4414-BCF8-DF32EB8CBFEA}"/>
              </a:ext>
            </a:extLst>
          </p:cNvPr>
          <p:cNvSpPr/>
          <p:nvPr/>
        </p:nvSpPr>
        <p:spPr>
          <a:xfrm>
            <a:off x="6299200" y="2100263"/>
            <a:ext cx="1984375" cy="11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343711"/>
            <a:ext cx="11340000" cy="917727"/>
          </a:xfrm>
        </p:spPr>
        <p:txBody>
          <a:bodyPr/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body" sz="quarter" idx="32"/>
          </p:nvPr>
        </p:nvSpPr>
        <p:spPr>
          <a:xfrm>
            <a:off x="432487" y="1261438"/>
            <a:ext cx="11339513" cy="360000"/>
          </a:xfrm>
        </p:spPr>
        <p:txBody>
          <a:bodyPr/>
          <a:lstStyle>
            <a:lvl1pPr marL="0" indent="0">
              <a:buNone/>
              <a:defRPr sz="28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mparison Left Placeholder 1"/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Comparison Left Placeholder 2"/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B42B1AB-72F9-4B52-95E0-AF54E617689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DCAA280-A893-40D5-9B46-11236707A54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5245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1800" y="431800"/>
            <a:ext cx="11328400" cy="845766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F5B1670-A19C-4C6C-9AE1-829E628C3B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4B8223D-28DE-4F9A-B77E-ED746B6939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23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661193-29C6-4FA2-AA13-F3AF7A0ED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15922-6F8D-425B-95B1-A83C783B9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AFACF-6BAF-4F2D-AD82-19C0E1AA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29884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A7B50E-334B-4F3D-AE59-CFAE5392A1D5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2536BB-42D8-49AD-83E9-A13C9043F23F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580586-E49D-4F38-8C7F-E2E80CF7F73D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40E795-9000-490E-8C6A-9E29D3AC7218}"/>
              </a:ext>
            </a:extLst>
          </p:cNvPr>
          <p:cNvSpPr/>
          <p:nvPr/>
        </p:nvSpPr>
        <p:spPr>
          <a:xfrm>
            <a:off x="8458200" y="2686050"/>
            <a:ext cx="3733800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lIns="180000" tIns="180000" rIns="252000" bIns="180000" anchor="t"/>
          <a:lstStyle>
            <a:lvl1pPr algn="r">
              <a:defRPr lang="en-ZA" sz="6000" b="1" spc="-30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629A2079-ECFB-4000-B25C-7B200D025D0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3259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348294"/>
            <a:ext cx="11328400" cy="755081"/>
          </a:xfrm>
        </p:spPr>
        <p:txBody>
          <a:bodyPr/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body" sz="quarter" idx="32"/>
          </p:nvPr>
        </p:nvSpPr>
        <p:spPr>
          <a:xfrm>
            <a:off x="431800" y="1086632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719" y="1789890"/>
            <a:ext cx="11180594" cy="4393828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4B2DF-07B1-48EE-9005-63BB31738B5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DB1DE-8C3A-4E4F-BB2D-99462DCF8DB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26820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63452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body" sz="quarter" idx="32"/>
          </p:nvPr>
        </p:nvSpPr>
        <p:spPr>
          <a:xfrm>
            <a:off x="431800" y="1066528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1731523"/>
            <a:ext cx="5472000" cy="446047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299887" y="1730772"/>
            <a:ext cx="5472113" cy="446047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5C1F4B6-B609-459F-A92B-B9D82B5137F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49D3881-534E-4B95-B487-2F818F35DA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06079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body" sz="quarter" idx="32"/>
          </p:nvPr>
        </p:nvSpPr>
        <p:spPr>
          <a:xfrm>
            <a:off x="431800" y="881519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DB1532A-186B-4817-9643-F902DA37D4CD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D337747-DF9E-4E6B-923B-8940D83E717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450F55A-62CD-47C7-BAC1-1156BDA8013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1450" y="0"/>
            <a:ext cx="2838450" cy="293688"/>
          </a:xfrm>
        </p:spPr>
        <p:txBody>
          <a:bodyPr/>
          <a:lstStyle>
            <a:lvl1pPr>
              <a:defRPr sz="1400"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2E5D336-DF1D-44BD-A53C-ED88D7C72A2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686425" y="-41077"/>
            <a:ext cx="2838450" cy="293688"/>
          </a:xfrm>
        </p:spPr>
        <p:txBody>
          <a:bodyPr/>
          <a:lstStyle>
            <a:lvl1pPr>
              <a:defRPr sz="1400"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9597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9642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Subtitle 2"/>
          <p:cNvSpPr>
            <a:spLocks noGrp="1"/>
          </p:cNvSpPr>
          <p:nvPr>
            <p:ph type="body" sz="quarter" idx="32"/>
          </p:nvPr>
        </p:nvSpPr>
        <p:spPr>
          <a:xfrm>
            <a:off x="426243" y="928422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627762"/>
            <a:ext cx="2160000" cy="456348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26412" y="1627762"/>
            <a:ext cx="2160588" cy="45634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021412" y="1627762"/>
            <a:ext cx="2160588" cy="45634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316412" y="1623297"/>
            <a:ext cx="2160588" cy="45634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611412" y="1623297"/>
            <a:ext cx="2160588" cy="456795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012DC9D-5481-4679-A8F2-3347FFD8F86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A19C741-3CBF-4384-8A96-425E3467CBB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185AF0A-5FC4-429F-9673-B33D1E67067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1450" y="0"/>
            <a:ext cx="2838450" cy="293688"/>
          </a:xfrm>
        </p:spPr>
        <p:txBody>
          <a:bodyPr/>
          <a:lstStyle>
            <a:lvl1pPr>
              <a:defRPr sz="1400"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C3CCDBC-43C4-42A3-A1E5-2D6F29FE100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686425" y="-41077"/>
            <a:ext cx="2838450" cy="293688"/>
          </a:xfrm>
        </p:spPr>
        <p:txBody>
          <a:bodyPr/>
          <a:lstStyle>
            <a:lvl1pPr>
              <a:defRPr sz="1400">
                <a:latin typeface="FoundrySterling-Book" panose="000004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467620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9A1A-B4E7-4FB7-93E7-2AAD40A9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9B10F9-AC94-47E5-96A4-58838E0526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330" y="6464328"/>
            <a:ext cx="5664200" cy="293687"/>
          </a:xfr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C6038-EE1F-479E-9EF7-9683556EB2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60200" y="6384396"/>
            <a:ext cx="431800" cy="433387"/>
          </a:xfrm>
        </p:spPr>
        <p:txBody>
          <a:bodyPr/>
          <a:lstStyle/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2E065D05-69C4-4E99-9FDB-3EE4235ACF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8930" y="2055318"/>
            <a:ext cx="2517605" cy="484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78ACD8BB-43C5-4C22-A8EC-483C7D634F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8930" y="1650992"/>
            <a:ext cx="2517605" cy="38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00D59436-05CA-4770-8834-34344E94A2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59040" y="2105648"/>
            <a:ext cx="2517605" cy="484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923025F-3478-46F4-8AA8-18260A5CBA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9041" y="1705185"/>
            <a:ext cx="2517605" cy="38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ECD72AD6-6542-41DC-BB00-CC2FB22878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925" y="4672272"/>
            <a:ext cx="2517605" cy="484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FCF6470F-A76A-4A41-A0A0-BA1F5650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88925" y="4267946"/>
            <a:ext cx="2517605" cy="38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58726D05-3240-4E6B-943A-83D5996499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12281" y="4672272"/>
            <a:ext cx="2517605" cy="484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23">
            <a:extLst>
              <a:ext uri="{FF2B5EF4-FFF2-40B4-BE49-F238E27FC236}">
                <a16:creationId xmlns:a16="http://schemas.microsoft.com/office/drawing/2014/main" id="{E73FD20B-0C2D-47E6-BBA7-40696325CB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12281" y="4267946"/>
            <a:ext cx="2517605" cy="38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0E9F2F8F-D429-4FFC-A24E-10D42C1DB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90414" y="1468438"/>
            <a:ext cx="3018285" cy="2414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6" name="Picture Placeholder 44">
            <a:extLst>
              <a:ext uri="{FF2B5EF4-FFF2-40B4-BE49-F238E27FC236}">
                <a16:creationId xmlns:a16="http://schemas.microsoft.com/office/drawing/2014/main" id="{67C2DF25-3F6C-4F2D-A738-C8D316BB16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3897036"/>
            <a:ext cx="3090414" cy="2414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7" name="Picture Placeholder 44">
            <a:extLst>
              <a:ext uri="{FF2B5EF4-FFF2-40B4-BE49-F238E27FC236}">
                <a16:creationId xmlns:a16="http://schemas.microsoft.com/office/drawing/2014/main" id="{85F563F0-7903-4A18-93EA-75F757144F6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08700" y="3897036"/>
            <a:ext cx="3054350" cy="2414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8" name="Picture Placeholder 44">
            <a:extLst>
              <a:ext uri="{FF2B5EF4-FFF2-40B4-BE49-F238E27FC236}">
                <a16:creationId xmlns:a16="http://schemas.microsoft.com/office/drawing/2014/main" id="{FA6EFF64-184C-4680-AE72-CDF82BD32A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163049" y="1468438"/>
            <a:ext cx="3018285" cy="2414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86819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5A7B6C-529D-4D74-90C0-313BC341C6FF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D37EFF-722A-4EF4-A3C7-D61E7BAC3FE3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5B9D4D-F5D8-4495-8EFE-4742B0E385CF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D89A92-6D8C-473B-A9A6-964DE529787D}"/>
              </a:ext>
            </a:extLst>
          </p:cNvPr>
          <p:cNvSpPr/>
          <p:nvPr/>
        </p:nvSpPr>
        <p:spPr>
          <a:xfrm>
            <a:off x="9780588" y="2698750"/>
            <a:ext cx="2411412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lIns="180000" tIns="180000" rIns="252000" bIns="180000" anchor="t"/>
          <a:lstStyle>
            <a:lvl1pPr algn="r">
              <a:defRPr lang="en-ZA" sz="6000" b="1" spc="-30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324684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EBF627-8BC0-459C-976C-D5F0D6018F15}"/>
              </a:ext>
            </a:extLst>
          </p:cNvPr>
          <p:cNvSpPr/>
          <p:nvPr/>
        </p:nvSpPr>
        <p:spPr>
          <a:xfrm>
            <a:off x="0" y="5210175"/>
            <a:ext cx="2411413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416C38-0E39-4230-A3ED-60B2ADE602ED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BE3C3-E847-4045-8A54-5D6D19B28E37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BA7338-B0E0-4F38-926B-35335F7AE3EC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FoundrySterling-Book" panose="000004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10981C20-27A1-4AEA-84CF-038B916241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3EB00C-AA55-415E-B8CE-E9DDB843E2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552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F5671-1723-42C7-B9FF-7283DFD9FA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D51EA-D3DE-49D8-A10B-739871DBDE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1741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Accent block left">
            <a:extLst>
              <a:ext uri="{FF2B5EF4-FFF2-40B4-BE49-F238E27FC236}">
                <a16:creationId xmlns:a16="http://schemas.microsoft.com/office/drawing/2014/main" id="{7B40C07E-607F-48C1-B8FE-21761FFB2C07}"/>
              </a:ext>
            </a:extLst>
          </p:cNvPr>
          <p:cNvSpPr/>
          <p:nvPr/>
        </p:nvSpPr>
        <p:spPr>
          <a:xfrm>
            <a:off x="431800" y="1016000"/>
            <a:ext cx="1984375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 descr="Accent bar right&#10;">
            <a:extLst>
              <a:ext uri="{FF2B5EF4-FFF2-40B4-BE49-F238E27FC236}">
                <a16:creationId xmlns:a16="http://schemas.microsoft.com/office/drawing/2014/main" id="{6A1B9A04-B806-41E1-8844-65BA43F767E9}"/>
              </a:ext>
            </a:extLst>
          </p:cNvPr>
          <p:cNvSpPr/>
          <p:nvPr/>
        </p:nvSpPr>
        <p:spPr>
          <a:xfrm>
            <a:off x="6299200" y="1016000"/>
            <a:ext cx="1984375" cy="11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C344620-48EA-4188-8986-E8B2A13A67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DD3DCB3-057D-4B0A-A05E-B45155434C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172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155E8-569C-475B-93FD-6E8C9C19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89B0A-CAD5-49E6-9CE6-E117D7A20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39EEC-C12B-4EAB-BF08-A26E35850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8948F-797A-42D3-A33A-A86A2568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AD09-D8E6-480E-AABD-45AFE21B4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A892A-AFA3-4C9C-99D9-29683F0B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14171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Accent block left">
            <a:extLst>
              <a:ext uri="{FF2B5EF4-FFF2-40B4-BE49-F238E27FC236}">
                <a16:creationId xmlns:a16="http://schemas.microsoft.com/office/drawing/2014/main" id="{8BE97306-620A-422A-B350-CAF4FC2A6EDE}"/>
              </a:ext>
            </a:extLst>
          </p:cNvPr>
          <p:cNvSpPr/>
          <p:nvPr/>
        </p:nvSpPr>
        <p:spPr>
          <a:xfrm>
            <a:off x="431800" y="1892300"/>
            <a:ext cx="1984375" cy="11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EB3DBCB-2305-4A95-B431-531B5FCAC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A58A7C9-9B54-41E2-9814-4835ACEB2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48646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Accent block left">
            <a:extLst>
              <a:ext uri="{FF2B5EF4-FFF2-40B4-BE49-F238E27FC236}">
                <a16:creationId xmlns:a16="http://schemas.microsoft.com/office/drawing/2014/main" id="{67D0D352-E444-4D36-9EB6-AC29A343A7AB}"/>
              </a:ext>
            </a:extLst>
          </p:cNvPr>
          <p:cNvSpPr/>
          <p:nvPr/>
        </p:nvSpPr>
        <p:spPr>
          <a:xfrm>
            <a:off x="431800" y="1892300"/>
            <a:ext cx="1984375" cy="115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F7E75C9-746B-4156-AA4B-DED370DE54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EC33BBE-006E-4DB8-8DA9-D519BA110F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1779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body" sz="quarter" idx="32"/>
          </p:nvPr>
        </p:nvSpPr>
        <p:spPr>
          <a:xfrm>
            <a:off x="431799" y="1303178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3A94C11-508E-4EE7-BA55-BE097FA61AB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FAF67-F2E6-4B75-82C4-07F0E81A2C4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15944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80B2-174A-48AA-8B78-F88C0A3D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2AF3C-B902-4707-BCD1-B886110A59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967F6-5660-4053-8A3C-CEBE811530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45258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A6999-608C-408D-BC11-B792B54A5A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1131BF-3CE6-44F0-9E3B-5F2064A9B3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75678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63C4215-9DC9-485E-A8C2-093565F18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0F18EF-683A-491C-9C51-21DEB0BEBB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11290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2"/>
          <p:cNvSpPr>
            <a:spLocks noGrp="1" noChangeArrowheads="1"/>
          </p:cNvSpPr>
          <p:nvPr>
            <p:ph idx="1"/>
          </p:nvPr>
        </p:nvSpPr>
        <p:spPr bwMode="auto">
          <a:xfrm>
            <a:off x="614995" y="1611007"/>
            <a:ext cx="11145204" cy="455325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  <a:endParaRPr lang="en-GB" altLang="en-US" noProof="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62DA23F-17B3-4B29-917D-2F30CA601F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8890B3C-672E-4F6A-8A8D-40F5C68573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23962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2613-79D8-49C3-8FFA-DDB13803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D932A-95D5-468A-BF63-E86994A31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2DC53-AA1C-4959-9B12-BE390824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C280-48BA-4620-B28F-8CC93F2CB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CF130-1799-4697-B87E-7DEC1CBF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8340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9CF5-083E-4595-92F5-993C0C3B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5AE4B-FE07-4A08-8E44-D89A0F0F6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57CFC-D311-4D24-A9D9-15B31A790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4A446-DF0F-4514-B0A8-06D8A15F7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2431F-584A-4836-95C2-9AA819ECF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013FC-C6BD-452B-8181-A33D8B9F1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62690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0501E-9877-4676-82EE-63AD84366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BA66A-F6FE-4C0E-B4E9-4B42EC365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98D31-59A5-48A9-90A0-76985478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A8E45-DA41-4F15-8FD4-474D68ED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579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F007E-B50F-463B-8427-EC8A5F88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ADC05-9F5A-498F-B9DD-9180E64A31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DF58E-0FE8-4C88-BB88-718CC44F5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0AFA5-71AC-4DEF-B61C-6F3FAF70C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782E73-0A81-4EEE-9B00-60E43A12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C35D5-1FA2-486F-835E-30A06628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81576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with 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C4ADCC-CB33-4E21-BE66-1F8D9239F5D3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D4F9AE-305C-4FE6-8D64-5CEB5F7E8726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7CAE91-99D1-402C-B5F7-29A6CDE8CFA2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EC3513-5FFC-4B28-9459-E74D0F712B75}"/>
              </a:ext>
            </a:extLst>
          </p:cNvPr>
          <p:cNvSpPr/>
          <p:nvPr/>
        </p:nvSpPr>
        <p:spPr>
          <a:xfrm>
            <a:off x="9544050" y="2698750"/>
            <a:ext cx="2647950" cy="982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8" name="Group 20">
            <a:extLst>
              <a:ext uri="{FF2B5EF4-FFF2-40B4-BE49-F238E27FC236}">
                <a16:creationId xmlns:a16="http://schemas.microsoft.com/office/drawing/2014/main" id="{4BE90606-E4CD-4E3B-8C3C-19710A5F40C4}"/>
              </a:ext>
            </a:extLst>
          </p:cNvPr>
          <p:cNvGrpSpPr>
            <a:grpSpLocks/>
          </p:cNvGrpSpPr>
          <p:nvPr/>
        </p:nvGrpSpPr>
        <p:grpSpPr bwMode="auto">
          <a:xfrm>
            <a:off x="0" y="5889949"/>
            <a:ext cx="4107774" cy="914076"/>
            <a:chOff x="9783827" y="6364896"/>
            <a:chExt cx="1948347" cy="447167"/>
          </a:xfrm>
        </p:grpSpPr>
        <p:pic>
          <p:nvPicPr>
            <p:cNvPr id="9" name="Picture 2" descr="Image">
              <a:extLst>
                <a:ext uri="{FF2B5EF4-FFF2-40B4-BE49-F238E27FC236}">
                  <a16:creationId xmlns:a16="http://schemas.microsoft.com/office/drawing/2014/main" id="{A7959E01-52D6-4F6A-B415-4E886CACD7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3827" y="6364896"/>
              <a:ext cx="795273" cy="44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 descr="New MSc in Modelling for Global Health – TDMod.Net">
              <a:extLst>
                <a:ext uri="{FF2B5EF4-FFF2-40B4-BE49-F238E27FC236}">
                  <a16:creationId xmlns:a16="http://schemas.microsoft.com/office/drawing/2014/main" id="{0F6B19F6-C6A1-4F03-AB5A-104AFC195C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9100" y="6364896"/>
              <a:ext cx="447167" cy="44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8" descr="Coloured NDM men">
              <a:extLst>
                <a:ext uri="{FF2B5EF4-FFF2-40B4-BE49-F238E27FC236}">
                  <a16:creationId xmlns:a16="http://schemas.microsoft.com/office/drawing/2014/main" id="{719B8696-4852-4E36-A11B-472D6BC18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6267" y="6364896"/>
              <a:ext cx="705907" cy="438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lIns="180000" tIns="180000" rIns="252000" bIns="180000" anchor="t"/>
          <a:lstStyle>
            <a:lvl1pPr algn="r">
              <a:defRPr lang="en-ZA" sz="6000" b="1" spc="-30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343650" cy="580921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>
            <a:noAutofit/>
          </a:bodyPr>
          <a:lstStyle>
            <a:lvl1pPr marL="0" indent="0" algn="l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add lecturer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9DF7D9-C17F-48B7-9F67-85D23A46E4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4050" y="4061039"/>
            <a:ext cx="2647950" cy="580921"/>
          </a:xfrm>
          <a:solidFill>
            <a:schemeClr val="accent1"/>
          </a:solidFill>
        </p:spPr>
        <p:txBody>
          <a:bodyPr anchor="b"/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email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303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image" Target="../media/image3.jpeg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image" Target="../media/image3.jpeg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image" Target="../media/image3.jpeg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B3E208-97DD-4F79-8A54-799C2C39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CB95F-72B5-4CAF-A8D6-6CA1548F5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45C03-A49D-462B-A7B4-3961E386D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724A3-EA36-43CD-B5B7-4568218EC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2722C-0B9B-4AC4-B875-65BD1EAAA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80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8EE462-D255-41C3-9E76-2E7E65E611A3}"/>
              </a:ext>
            </a:extLst>
          </p:cNvPr>
          <p:cNvSpPr/>
          <p:nvPr/>
        </p:nvSpPr>
        <p:spPr>
          <a:xfrm>
            <a:off x="9780588" y="6370638"/>
            <a:ext cx="1979612" cy="433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8187F4-C502-494B-AFEB-73A95829F4D7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E5B020B-CC71-478E-BB31-1C67CE22DF8B}"/>
              </a:ext>
            </a:extLst>
          </p:cNvPr>
          <p:cNvSpPr/>
          <p:nvPr/>
        </p:nvSpPr>
        <p:spPr>
          <a:xfrm>
            <a:off x="0" y="6370638"/>
            <a:ext cx="9780588" cy="433387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FoundrySterling-Book" panose="00000400000000000000" pitchFamily="2" charset="0"/>
              </a:rPr>
              <a:t>Masters in Modelling for Global Health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CD94E0-B28F-4338-8A25-7084AF05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9" y="550862"/>
            <a:ext cx="11328400" cy="84613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Click to edit page title</a:t>
            </a:r>
          </a:p>
        </p:txBody>
      </p:sp>
      <p:sp>
        <p:nvSpPr>
          <p:cNvPr id="1030" name="Text Placeholder 2">
            <a:extLst>
              <a:ext uri="{FF2B5EF4-FFF2-40B4-BE49-F238E27FC236}">
                <a16:creationId xmlns:a16="http://schemas.microsoft.com/office/drawing/2014/main" id="{3E882A79-78A1-44D0-A848-46BAB0E685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90550" y="1611313"/>
            <a:ext cx="11169649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E1AAE-03AC-446F-8416-08F4A7219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800" y="6440488"/>
            <a:ext cx="5664200" cy="293687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48FE4-DA8D-4C48-B529-F85B1EE03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200" y="6370638"/>
            <a:ext cx="431800" cy="43338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0" tIns="0" rIns="0" bIns="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272FE66-7AD5-4CD1-9C96-61183579FFFB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8C1193-6D45-4E9E-996D-EC1D7BD2AAB2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1B0FB2-A2B7-451F-9C14-5FCB250FF55F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FF7F7A-3765-4C7E-B958-BD14D30AE10C}"/>
              </a:ext>
            </a:extLst>
          </p:cNvPr>
          <p:cNvCxnSpPr>
            <a:cxnSpLocks/>
          </p:cNvCxnSpPr>
          <p:nvPr/>
        </p:nvCxnSpPr>
        <p:spPr>
          <a:xfrm flipH="1">
            <a:off x="0" y="6380163"/>
            <a:ext cx="121920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20">
            <a:extLst>
              <a:ext uri="{FF2B5EF4-FFF2-40B4-BE49-F238E27FC236}">
                <a16:creationId xmlns:a16="http://schemas.microsoft.com/office/drawing/2014/main" id="{5084D96A-4C77-4C43-823E-908D97611D80}"/>
              </a:ext>
            </a:extLst>
          </p:cNvPr>
          <p:cNvGrpSpPr>
            <a:grpSpLocks/>
          </p:cNvGrpSpPr>
          <p:nvPr/>
        </p:nvGrpSpPr>
        <p:grpSpPr bwMode="auto">
          <a:xfrm>
            <a:off x="9780589" y="6368693"/>
            <a:ext cx="1982720" cy="437806"/>
            <a:chOff x="9783827" y="6362882"/>
            <a:chExt cx="1942677" cy="451726"/>
          </a:xfrm>
        </p:grpSpPr>
        <p:pic>
          <p:nvPicPr>
            <p:cNvPr id="17" name="Picture 2" descr="Image">
              <a:extLst>
                <a:ext uri="{FF2B5EF4-FFF2-40B4-BE49-F238E27FC236}">
                  <a16:creationId xmlns:a16="http://schemas.microsoft.com/office/drawing/2014/main" id="{49608D28-798A-486B-B80A-B63A0AB96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3827" y="6364896"/>
              <a:ext cx="795273" cy="44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 descr="New MSc in Modelling for Global Health – TDMod.Net">
              <a:extLst>
                <a:ext uri="{FF2B5EF4-FFF2-40B4-BE49-F238E27FC236}">
                  <a16:creationId xmlns:a16="http://schemas.microsoft.com/office/drawing/2014/main" id="{BDC544A9-30C5-4DB0-BF58-54F2BE934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009" y="6364883"/>
              <a:ext cx="444542" cy="44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8" descr="Coloured NDM men">
              <a:extLst>
                <a:ext uri="{FF2B5EF4-FFF2-40B4-BE49-F238E27FC236}">
                  <a16:creationId xmlns:a16="http://schemas.microsoft.com/office/drawing/2014/main" id="{E8928AC3-8CA2-4819-A44F-4A852C07C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0597" y="6362882"/>
              <a:ext cx="705907" cy="44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79AA1C3-0D83-442C-886E-DCC5DBD33149}"/>
              </a:ext>
            </a:extLst>
          </p:cNvPr>
          <p:cNvGrpSpPr/>
          <p:nvPr/>
        </p:nvGrpSpPr>
        <p:grpSpPr>
          <a:xfrm>
            <a:off x="0" y="-33965"/>
            <a:ext cx="12192000" cy="327353"/>
            <a:chOff x="0" y="-5090"/>
            <a:chExt cx="12192000" cy="32735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CE4F98A-2343-4DA7-AAB3-5304084820A3}"/>
                </a:ext>
              </a:extLst>
            </p:cNvPr>
            <p:cNvSpPr/>
            <p:nvPr/>
          </p:nvSpPr>
          <p:spPr>
            <a:xfrm>
              <a:off x="0" y="-3779"/>
              <a:ext cx="3454400" cy="324000"/>
            </a:xfrm>
            <a:custGeom>
              <a:avLst/>
              <a:gdLst>
                <a:gd name="connsiteX0" fmla="*/ 0 w 9780102"/>
                <a:gd name="connsiteY0" fmla="*/ 0 h 432000"/>
                <a:gd name="connsiteX1" fmla="*/ 9780102 w 9780102"/>
                <a:gd name="connsiteY1" fmla="*/ 0 h 432000"/>
                <a:gd name="connsiteX2" fmla="*/ 9780102 w 9780102"/>
                <a:gd name="connsiteY2" fmla="*/ 432000 h 432000"/>
                <a:gd name="connsiteX3" fmla="*/ 0 w 9780102"/>
                <a:gd name="connsiteY3" fmla="*/ 43200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0102" h="432000">
                  <a:moveTo>
                    <a:pt x="0" y="0"/>
                  </a:moveTo>
                  <a:lnTo>
                    <a:pt x="9780102" y="0"/>
                  </a:lnTo>
                  <a:lnTo>
                    <a:pt x="9780102" y="432000"/>
                  </a:lnTo>
                  <a:lnTo>
                    <a:pt x="0" y="43200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latin typeface="FoundrySterling-Book" panose="00000400000000000000" pitchFamily="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01E0028-5318-46DE-99FD-3D1474001DA8}"/>
                </a:ext>
              </a:extLst>
            </p:cNvPr>
            <p:cNvSpPr/>
            <p:nvPr/>
          </p:nvSpPr>
          <p:spPr>
            <a:xfrm rot="16200000">
              <a:off x="3382400" y="70263"/>
              <a:ext cx="324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5E15D61-13FF-43F6-83A8-73A062677B16}"/>
                </a:ext>
              </a:extLst>
            </p:cNvPr>
            <p:cNvSpPr/>
            <p:nvPr/>
          </p:nvSpPr>
          <p:spPr>
            <a:xfrm>
              <a:off x="3634400" y="-5090"/>
              <a:ext cx="8557600" cy="324000"/>
            </a:xfrm>
            <a:custGeom>
              <a:avLst/>
              <a:gdLst>
                <a:gd name="connsiteX0" fmla="*/ 0 w 9780102"/>
                <a:gd name="connsiteY0" fmla="*/ 0 h 432000"/>
                <a:gd name="connsiteX1" fmla="*/ 9780102 w 9780102"/>
                <a:gd name="connsiteY1" fmla="*/ 0 h 432000"/>
                <a:gd name="connsiteX2" fmla="*/ 9780102 w 9780102"/>
                <a:gd name="connsiteY2" fmla="*/ 432000 h 432000"/>
                <a:gd name="connsiteX3" fmla="*/ 0 w 9780102"/>
                <a:gd name="connsiteY3" fmla="*/ 43200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0102" h="432000">
                  <a:moveTo>
                    <a:pt x="0" y="0"/>
                  </a:moveTo>
                  <a:lnTo>
                    <a:pt x="9780102" y="0"/>
                  </a:lnTo>
                  <a:lnTo>
                    <a:pt x="9780102" y="432000"/>
                  </a:lnTo>
                  <a:lnTo>
                    <a:pt x="0" y="43200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984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 spc="-150">
          <a:solidFill>
            <a:srgbClr val="404040"/>
          </a:solidFill>
          <a:latin typeface="FoundrySterling-Book" panose="00000400000000000000" pitchFamily="2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404040"/>
          </a:solidFill>
          <a:latin typeface="FoundrySterling-Book" panose="00000400000000000000" pitchFamily="2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404040"/>
          </a:solidFill>
          <a:latin typeface="FoundrySterling-Book" panose="00000400000000000000" pitchFamily="2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404040"/>
          </a:solidFill>
          <a:latin typeface="FoundrySterling-Book" panose="00000400000000000000" pitchFamily="2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404040"/>
          </a:solidFill>
          <a:latin typeface="FoundrySterling-Book" panose="00000400000000000000" pitchFamily="2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FoundrySterling-Book" panose="00000400000000000000" pitchFamily="2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FoundrySterling-Book" panose="00000400000000000000" pitchFamily="2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FoundrySterling-Book" panose="00000400000000000000" pitchFamily="2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FoundrySterling-Book" panose="00000400000000000000" pitchFamily="2" charset="0"/>
        </a:defRPr>
      </a:lvl9pPr>
    </p:titleStyle>
    <p:bodyStyle>
      <a:lvl1pPr marL="266700" indent="-2667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1pPr>
      <a:lvl2pPr marL="542925" indent="-276225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2pPr>
      <a:lvl3pPr marL="809625" indent="-2667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3pPr>
      <a:lvl4pPr marL="1076325" indent="-2667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4pPr>
      <a:lvl5pPr marL="1343025" indent="-2667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8EE462-D255-41C3-9E76-2E7E65E611A3}"/>
              </a:ext>
            </a:extLst>
          </p:cNvPr>
          <p:cNvSpPr/>
          <p:nvPr/>
        </p:nvSpPr>
        <p:spPr>
          <a:xfrm>
            <a:off x="9780588" y="6370638"/>
            <a:ext cx="1979612" cy="433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8187F4-C502-494B-AFEB-73A95829F4D7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E5B020B-CC71-478E-BB31-1C67CE22DF8B}"/>
              </a:ext>
            </a:extLst>
          </p:cNvPr>
          <p:cNvSpPr/>
          <p:nvPr/>
        </p:nvSpPr>
        <p:spPr>
          <a:xfrm>
            <a:off x="0" y="6370638"/>
            <a:ext cx="9780588" cy="433387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FoundrySterling-Book" panose="00000400000000000000" pitchFamily="2" charset="0"/>
              </a:rPr>
              <a:t>Masters in Modelling for Global Health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CD94E0-B28F-4338-8A25-7084AF05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9" y="457041"/>
            <a:ext cx="11328400" cy="84613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Click to edit page title</a:t>
            </a:r>
          </a:p>
        </p:txBody>
      </p:sp>
      <p:sp>
        <p:nvSpPr>
          <p:cNvPr id="1030" name="Text Placeholder 2">
            <a:extLst>
              <a:ext uri="{FF2B5EF4-FFF2-40B4-BE49-F238E27FC236}">
                <a16:creationId xmlns:a16="http://schemas.microsoft.com/office/drawing/2014/main" id="{3E882A79-78A1-44D0-A848-46BAB0E685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4534" y="1611313"/>
            <a:ext cx="1118566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E1AAE-03AC-446F-8416-08F4A7219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800" y="6440488"/>
            <a:ext cx="5664200" cy="293687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48FE4-DA8D-4C48-B529-F85B1EE03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200" y="6370638"/>
            <a:ext cx="431800" cy="43338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0" tIns="0" rIns="0" bIns="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6318DA94-F2C2-49B0-B722-A6B95BADF3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8C1193-6D45-4E9E-996D-EC1D7BD2AAB2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1B0FB2-A2B7-451F-9C14-5FCB250FF55F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FF7F7A-3765-4C7E-B958-BD14D30AE10C}"/>
              </a:ext>
            </a:extLst>
          </p:cNvPr>
          <p:cNvCxnSpPr>
            <a:cxnSpLocks/>
          </p:cNvCxnSpPr>
          <p:nvPr/>
        </p:nvCxnSpPr>
        <p:spPr>
          <a:xfrm flipH="1">
            <a:off x="0" y="6380163"/>
            <a:ext cx="121920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20">
            <a:extLst>
              <a:ext uri="{FF2B5EF4-FFF2-40B4-BE49-F238E27FC236}">
                <a16:creationId xmlns:a16="http://schemas.microsoft.com/office/drawing/2014/main" id="{5084D96A-4C77-4C43-823E-908D97611D80}"/>
              </a:ext>
            </a:extLst>
          </p:cNvPr>
          <p:cNvGrpSpPr>
            <a:grpSpLocks/>
          </p:cNvGrpSpPr>
          <p:nvPr/>
        </p:nvGrpSpPr>
        <p:grpSpPr bwMode="auto">
          <a:xfrm>
            <a:off x="9780589" y="6368693"/>
            <a:ext cx="1982720" cy="437806"/>
            <a:chOff x="9783827" y="6362882"/>
            <a:chExt cx="1942677" cy="451726"/>
          </a:xfrm>
        </p:grpSpPr>
        <p:pic>
          <p:nvPicPr>
            <p:cNvPr id="17" name="Picture 2" descr="Image">
              <a:extLst>
                <a:ext uri="{FF2B5EF4-FFF2-40B4-BE49-F238E27FC236}">
                  <a16:creationId xmlns:a16="http://schemas.microsoft.com/office/drawing/2014/main" id="{49608D28-798A-486B-B80A-B63A0AB96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3827" y="6364896"/>
              <a:ext cx="795273" cy="44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 descr="New MSc in Modelling for Global Health – TDMod.Net">
              <a:extLst>
                <a:ext uri="{FF2B5EF4-FFF2-40B4-BE49-F238E27FC236}">
                  <a16:creationId xmlns:a16="http://schemas.microsoft.com/office/drawing/2014/main" id="{BDC544A9-30C5-4DB0-BF58-54F2BE934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009" y="6364883"/>
              <a:ext cx="444542" cy="44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8" descr="Coloured NDM men">
              <a:extLst>
                <a:ext uri="{FF2B5EF4-FFF2-40B4-BE49-F238E27FC236}">
                  <a16:creationId xmlns:a16="http://schemas.microsoft.com/office/drawing/2014/main" id="{E8928AC3-8CA2-4819-A44F-4A852C07C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0597" y="6362882"/>
              <a:ext cx="705907" cy="44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7690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3" r:id="rId23"/>
    <p:sldLayoutId id="2147483754" r:id="rId24"/>
    <p:sldLayoutId id="2147483755" r:id="rId25"/>
    <p:sldLayoutId id="2147483756" r:id="rId26"/>
    <p:sldLayoutId id="2147483757" r:id="rId27"/>
    <p:sldLayoutId id="2147483758" r:id="rId28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 spc="-150">
          <a:solidFill>
            <a:srgbClr val="404040"/>
          </a:solidFill>
          <a:latin typeface="FoundrySterling-Book" panose="00000400000000000000" pitchFamily="2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404040"/>
          </a:solidFill>
          <a:latin typeface="FoundrySterling-Book" panose="00000400000000000000" pitchFamily="2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404040"/>
          </a:solidFill>
          <a:latin typeface="FoundrySterling-Book" panose="00000400000000000000" pitchFamily="2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404040"/>
          </a:solidFill>
          <a:latin typeface="FoundrySterling-Book" panose="00000400000000000000" pitchFamily="2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404040"/>
          </a:solidFill>
          <a:latin typeface="FoundrySterling-Book" panose="00000400000000000000" pitchFamily="2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FoundrySterling-Book" panose="00000400000000000000" pitchFamily="2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FoundrySterling-Book" panose="00000400000000000000" pitchFamily="2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FoundrySterling-Book" panose="00000400000000000000" pitchFamily="2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FoundrySterling-Book" panose="00000400000000000000" pitchFamily="2" charset="0"/>
        </a:defRPr>
      </a:lvl9pPr>
    </p:titleStyle>
    <p:bodyStyle>
      <a:lvl1pPr marL="266700" indent="-2667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1pPr>
      <a:lvl2pPr marL="542925" indent="-276225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2pPr>
      <a:lvl3pPr marL="809625" indent="-2667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3pPr>
      <a:lvl4pPr marL="1076325" indent="-2667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4pPr>
      <a:lvl5pPr marL="1343025" indent="-2667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8EE462-D255-41C3-9E76-2E7E65E611A3}"/>
              </a:ext>
            </a:extLst>
          </p:cNvPr>
          <p:cNvSpPr/>
          <p:nvPr/>
        </p:nvSpPr>
        <p:spPr>
          <a:xfrm>
            <a:off x="9780588" y="6370638"/>
            <a:ext cx="1979612" cy="433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8187F4-C502-494B-AFEB-73A95829F4D7}"/>
              </a:ext>
            </a:extLst>
          </p:cNvPr>
          <p:cNvSpPr/>
          <p:nvPr/>
        </p:nvSpPr>
        <p:spPr>
          <a:xfrm>
            <a:off x="9780588" y="6804025"/>
            <a:ext cx="1979612" cy="53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E5B020B-CC71-478E-BB31-1C67CE22DF8B}"/>
              </a:ext>
            </a:extLst>
          </p:cNvPr>
          <p:cNvSpPr/>
          <p:nvPr/>
        </p:nvSpPr>
        <p:spPr>
          <a:xfrm>
            <a:off x="0" y="6370638"/>
            <a:ext cx="9780588" cy="433387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FoundrySterling-Book" panose="00000400000000000000" pitchFamily="2" charset="0"/>
              </a:rPr>
              <a:t>Masters in Modelling for Global Health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CD94E0-B28F-4338-8A25-7084AF05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9" y="457041"/>
            <a:ext cx="11328400" cy="84613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Click to edit page title</a:t>
            </a:r>
          </a:p>
        </p:txBody>
      </p:sp>
      <p:sp>
        <p:nvSpPr>
          <p:cNvPr id="1030" name="Text Placeholder 2">
            <a:extLst>
              <a:ext uri="{FF2B5EF4-FFF2-40B4-BE49-F238E27FC236}">
                <a16:creationId xmlns:a16="http://schemas.microsoft.com/office/drawing/2014/main" id="{3E882A79-78A1-44D0-A848-46BAB0E685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4534" y="1611313"/>
            <a:ext cx="1118566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E1AAE-03AC-446F-8416-08F4A7219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800" y="6440488"/>
            <a:ext cx="5664200" cy="293687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48FE4-DA8D-4C48-B529-F85B1EE03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200" y="6370638"/>
            <a:ext cx="431800" cy="43338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0" tIns="0" rIns="0" bIns="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C5EABFF3-B396-4E00-9611-50E7D6A275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8C1193-6D45-4E9E-996D-EC1D7BD2AAB2}"/>
              </a:ext>
            </a:extLst>
          </p:cNvPr>
          <p:cNvSpPr/>
          <p:nvPr/>
        </p:nvSpPr>
        <p:spPr>
          <a:xfrm>
            <a:off x="0" y="6804025"/>
            <a:ext cx="9780588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1B0FB2-A2B7-451F-9C14-5FCB250FF55F}"/>
              </a:ext>
            </a:extLst>
          </p:cNvPr>
          <p:cNvSpPr/>
          <p:nvPr/>
        </p:nvSpPr>
        <p:spPr>
          <a:xfrm>
            <a:off x="11760200" y="6804025"/>
            <a:ext cx="431800" cy="5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FF7F7A-3765-4C7E-B958-BD14D30AE10C}"/>
              </a:ext>
            </a:extLst>
          </p:cNvPr>
          <p:cNvCxnSpPr>
            <a:cxnSpLocks/>
          </p:cNvCxnSpPr>
          <p:nvPr/>
        </p:nvCxnSpPr>
        <p:spPr>
          <a:xfrm flipH="1">
            <a:off x="0" y="6380163"/>
            <a:ext cx="121920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20">
            <a:extLst>
              <a:ext uri="{FF2B5EF4-FFF2-40B4-BE49-F238E27FC236}">
                <a16:creationId xmlns:a16="http://schemas.microsoft.com/office/drawing/2014/main" id="{5084D96A-4C77-4C43-823E-908D97611D80}"/>
              </a:ext>
            </a:extLst>
          </p:cNvPr>
          <p:cNvGrpSpPr>
            <a:grpSpLocks/>
          </p:cNvGrpSpPr>
          <p:nvPr/>
        </p:nvGrpSpPr>
        <p:grpSpPr bwMode="auto">
          <a:xfrm>
            <a:off x="9780589" y="6368693"/>
            <a:ext cx="1982720" cy="437806"/>
            <a:chOff x="9783827" y="6362882"/>
            <a:chExt cx="1942677" cy="451726"/>
          </a:xfrm>
        </p:grpSpPr>
        <p:pic>
          <p:nvPicPr>
            <p:cNvPr id="17" name="Picture 2" descr="Image">
              <a:extLst>
                <a:ext uri="{FF2B5EF4-FFF2-40B4-BE49-F238E27FC236}">
                  <a16:creationId xmlns:a16="http://schemas.microsoft.com/office/drawing/2014/main" id="{49608D28-798A-486B-B80A-B63A0AB96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3827" y="6364896"/>
              <a:ext cx="795273" cy="44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 descr="New MSc in Modelling for Global Health – TDMod.Net">
              <a:extLst>
                <a:ext uri="{FF2B5EF4-FFF2-40B4-BE49-F238E27FC236}">
                  <a16:creationId xmlns:a16="http://schemas.microsoft.com/office/drawing/2014/main" id="{BDC544A9-30C5-4DB0-BF58-54F2BE934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009" y="6364883"/>
              <a:ext cx="444542" cy="44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8" descr="Coloured NDM men">
              <a:extLst>
                <a:ext uri="{FF2B5EF4-FFF2-40B4-BE49-F238E27FC236}">
                  <a16:creationId xmlns:a16="http://schemas.microsoft.com/office/drawing/2014/main" id="{E8928AC3-8CA2-4819-A44F-4A852C07C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0597" y="6362882"/>
              <a:ext cx="705907" cy="44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422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  <p:sldLayoutId id="2147483785" r:id="rId18"/>
    <p:sldLayoutId id="2147483786" r:id="rId19"/>
    <p:sldLayoutId id="2147483787" r:id="rId20"/>
    <p:sldLayoutId id="2147483788" r:id="rId21"/>
    <p:sldLayoutId id="2147483789" r:id="rId22"/>
    <p:sldLayoutId id="2147483790" r:id="rId23"/>
    <p:sldLayoutId id="2147483791" r:id="rId24"/>
    <p:sldLayoutId id="2147483792" r:id="rId25"/>
    <p:sldLayoutId id="2147483793" r:id="rId26"/>
    <p:sldLayoutId id="2147483794" r:id="rId27"/>
    <p:sldLayoutId id="2147483795" r:id="rId28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 spc="-150">
          <a:solidFill>
            <a:srgbClr val="404040"/>
          </a:solidFill>
          <a:latin typeface="FoundrySterling-Book" panose="00000400000000000000" pitchFamily="2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404040"/>
          </a:solidFill>
          <a:latin typeface="FoundrySterling-Book" panose="00000400000000000000" pitchFamily="2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404040"/>
          </a:solidFill>
          <a:latin typeface="FoundrySterling-Book" panose="00000400000000000000" pitchFamily="2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404040"/>
          </a:solidFill>
          <a:latin typeface="FoundrySterling-Book" panose="00000400000000000000" pitchFamily="2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404040"/>
          </a:solidFill>
          <a:latin typeface="FoundrySterling-Book" panose="00000400000000000000" pitchFamily="2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FoundrySterling-Book" panose="00000400000000000000" pitchFamily="2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FoundrySterling-Book" panose="00000400000000000000" pitchFamily="2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FoundrySterling-Book" panose="00000400000000000000" pitchFamily="2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FoundrySterling-Book" panose="00000400000000000000" pitchFamily="2" charset="0"/>
        </a:defRPr>
      </a:lvl9pPr>
    </p:titleStyle>
    <p:bodyStyle>
      <a:lvl1pPr marL="266700" indent="-2667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1pPr>
      <a:lvl2pPr marL="542925" indent="-276225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2pPr>
      <a:lvl3pPr marL="809625" indent="-2667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3pPr>
      <a:lvl4pPr marL="1076325" indent="-2667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4pPr>
      <a:lvl5pPr marL="1343025" indent="-2667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7F7F7F"/>
          </a:solidFill>
          <a:latin typeface="Arial Nova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18" Type="http://schemas.openxmlformats.org/officeDocument/2006/relationships/diagramLayout" Target="../diagrams/layout7.xml"/><Relationship Id="rId3" Type="http://schemas.openxmlformats.org/officeDocument/2006/relationships/diagramLayout" Target="../diagrams/layout4.xml"/><Relationship Id="rId21" Type="http://schemas.microsoft.com/office/2007/relationships/diagramDrawing" Target="../diagrams/drawing7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20" Type="http://schemas.openxmlformats.org/officeDocument/2006/relationships/diagramColors" Target="../diagrams/colors7.xml"/><Relationship Id="rId1" Type="http://schemas.openxmlformats.org/officeDocument/2006/relationships/slideLayout" Target="../slideLayouts/slideLayout57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19" Type="http://schemas.openxmlformats.org/officeDocument/2006/relationships/diagramQuickStyle" Target="../diagrams/quickStyle7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Relationship Id="rId2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10.xml"/><Relationship Id="rId18" Type="http://schemas.openxmlformats.org/officeDocument/2006/relationships/diagramLayout" Target="../diagrams/layout11.xml"/><Relationship Id="rId26" Type="http://schemas.microsoft.com/office/2007/relationships/diagramDrawing" Target="../diagrams/drawing12.xml"/><Relationship Id="rId3" Type="http://schemas.openxmlformats.org/officeDocument/2006/relationships/diagramLayout" Target="../diagrams/layout8.xml"/><Relationship Id="rId21" Type="http://schemas.microsoft.com/office/2007/relationships/diagramDrawing" Target="../diagrams/drawing11.xml"/><Relationship Id="rId7" Type="http://schemas.openxmlformats.org/officeDocument/2006/relationships/diagramData" Target="../diagrams/data9.xml"/><Relationship Id="rId12" Type="http://schemas.openxmlformats.org/officeDocument/2006/relationships/diagramData" Target="../diagrams/data10.xml"/><Relationship Id="rId17" Type="http://schemas.openxmlformats.org/officeDocument/2006/relationships/diagramData" Target="../diagrams/data11.xml"/><Relationship Id="rId25" Type="http://schemas.openxmlformats.org/officeDocument/2006/relationships/diagramColors" Target="../diagrams/colors12.xml"/><Relationship Id="rId33" Type="http://schemas.openxmlformats.org/officeDocument/2006/relationships/image" Target="../media/image15.png"/><Relationship Id="rId2" Type="http://schemas.openxmlformats.org/officeDocument/2006/relationships/diagramData" Target="../diagrams/data8.xml"/><Relationship Id="rId16" Type="http://schemas.microsoft.com/office/2007/relationships/diagramDrawing" Target="../diagrams/drawing10.xml"/><Relationship Id="rId20" Type="http://schemas.openxmlformats.org/officeDocument/2006/relationships/diagramColors" Target="../diagrams/colors11.xml"/><Relationship Id="rId29" Type="http://schemas.openxmlformats.org/officeDocument/2006/relationships/diagramQuickStyle" Target="../diagrams/quickStyle13.xml"/><Relationship Id="rId1" Type="http://schemas.openxmlformats.org/officeDocument/2006/relationships/slideLayout" Target="../slideLayouts/slideLayout57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24" Type="http://schemas.openxmlformats.org/officeDocument/2006/relationships/diagramQuickStyle" Target="../diagrams/quickStyle12.xml"/><Relationship Id="rId32" Type="http://schemas.openxmlformats.org/officeDocument/2006/relationships/image" Target="../media/image14.png"/><Relationship Id="rId5" Type="http://schemas.openxmlformats.org/officeDocument/2006/relationships/diagramColors" Target="../diagrams/colors8.xml"/><Relationship Id="rId15" Type="http://schemas.openxmlformats.org/officeDocument/2006/relationships/diagramColors" Target="../diagrams/colors10.xml"/><Relationship Id="rId23" Type="http://schemas.openxmlformats.org/officeDocument/2006/relationships/diagramLayout" Target="../diagrams/layout12.xml"/><Relationship Id="rId28" Type="http://schemas.openxmlformats.org/officeDocument/2006/relationships/diagramLayout" Target="../diagrams/layout13.xml"/><Relationship Id="rId10" Type="http://schemas.openxmlformats.org/officeDocument/2006/relationships/diagramColors" Target="../diagrams/colors9.xml"/><Relationship Id="rId19" Type="http://schemas.openxmlformats.org/officeDocument/2006/relationships/diagramQuickStyle" Target="../diagrams/quickStyle11.xml"/><Relationship Id="rId31" Type="http://schemas.microsoft.com/office/2007/relationships/diagramDrawing" Target="../diagrams/drawing13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diagramQuickStyle" Target="../diagrams/quickStyle10.xml"/><Relationship Id="rId22" Type="http://schemas.openxmlformats.org/officeDocument/2006/relationships/diagramData" Target="../diagrams/data12.xml"/><Relationship Id="rId27" Type="http://schemas.openxmlformats.org/officeDocument/2006/relationships/diagramData" Target="../diagrams/data13.xml"/><Relationship Id="rId30" Type="http://schemas.openxmlformats.org/officeDocument/2006/relationships/diagramColors" Target="../diagrams/colors13.xml"/><Relationship Id="rId8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13" Type="http://schemas.openxmlformats.org/officeDocument/2006/relationships/diagramLayout" Target="../diagrams/layout16.xml"/><Relationship Id="rId18" Type="http://schemas.openxmlformats.org/officeDocument/2006/relationships/diagramLayout" Target="../diagrams/layout17.xml"/><Relationship Id="rId3" Type="http://schemas.openxmlformats.org/officeDocument/2006/relationships/diagramLayout" Target="../diagrams/layout14.xml"/><Relationship Id="rId21" Type="http://schemas.microsoft.com/office/2007/relationships/diagramDrawing" Target="../diagrams/drawing17.xml"/><Relationship Id="rId7" Type="http://schemas.openxmlformats.org/officeDocument/2006/relationships/diagramData" Target="../diagrams/data15.xml"/><Relationship Id="rId12" Type="http://schemas.openxmlformats.org/officeDocument/2006/relationships/diagramData" Target="../diagrams/data16.xml"/><Relationship Id="rId17" Type="http://schemas.openxmlformats.org/officeDocument/2006/relationships/diagramData" Target="../diagrams/data17.xml"/><Relationship Id="rId2" Type="http://schemas.openxmlformats.org/officeDocument/2006/relationships/diagramData" Target="../diagrams/data14.xml"/><Relationship Id="rId16" Type="http://schemas.microsoft.com/office/2007/relationships/diagramDrawing" Target="../diagrams/drawing16.xml"/><Relationship Id="rId20" Type="http://schemas.openxmlformats.org/officeDocument/2006/relationships/diagramColors" Target="../diagrams/colors17.xml"/><Relationship Id="rId1" Type="http://schemas.openxmlformats.org/officeDocument/2006/relationships/slideLayout" Target="../slideLayouts/slideLayout57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5" Type="http://schemas.openxmlformats.org/officeDocument/2006/relationships/diagramColors" Target="../diagrams/colors16.xml"/><Relationship Id="rId10" Type="http://schemas.openxmlformats.org/officeDocument/2006/relationships/diagramColors" Target="../diagrams/colors15.xml"/><Relationship Id="rId19" Type="http://schemas.openxmlformats.org/officeDocument/2006/relationships/diagramQuickStyle" Target="../diagrams/quickStyle17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Relationship Id="rId14" Type="http://schemas.openxmlformats.org/officeDocument/2006/relationships/diagramQuickStyle" Target="../diagrams/quickStyle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59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12" Type="http://schemas.openxmlformats.org/officeDocument/2006/relationships/image" Target="../media/image1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59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D6E7F3-5FF9-9EA2-3B60-5047AD659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0" b="-1"/>
          <a:stretch/>
        </p:blipFill>
        <p:spPr>
          <a:xfrm>
            <a:off x="20" y="10"/>
            <a:ext cx="9780568" cy="637134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D41A32-369E-4F79-8DAB-04B4887E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2204860"/>
            <a:ext cx="5956300" cy="1944000"/>
          </a:xfrm>
        </p:spPr>
        <p:txBody>
          <a:bodyPr anchor="t">
            <a:normAutofit/>
          </a:bodyPr>
          <a:lstStyle/>
          <a:p>
            <a:r>
              <a:rPr lang="en-GB" sz="5600"/>
              <a:t>Relaxing model assumptions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1AEEC-7DED-4FDF-B527-9CF2850DCA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5700" y="4148860"/>
            <a:ext cx="5956300" cy="1100565"/>
          </a:xfrm>
        </p:spPr>
        <p:txBody>
          <a:bodyPr wrap="square" anchor="t">
            <a:normAutofit/>
          </a:bodyPr>
          <a:lstStyle/>
          <a:p>
            <a:r>
              <a:rPr lang="en-GB" sz="2400" dirty="0"/>
              <a:t>Implementing heterogeneities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5F6BD91-83E3-3E68-68FF-D7BDE60AAA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200" y="6370638"/>
            <a:ext cx="431800" cy="43338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39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Epidemiology triad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33C7FE-B50F-480A-A161-75C8C6097D36}"/>
              </a:ext>
            </a:extLst>
          </p:cNvPr>
          <p:cNvGrpSpPr/>
          <p:nvPr/>
        </p:nvGrpSpPr>
        <p:grpSpPr>
          <a:xfrm>
            <a:off x="2873006" y="845289"/>
            <a:ext cx="7166345" cy="5167423"/>
            <a:chOff x="1233376" y="1233377"/>
            <a:chExt cx="7166345" cy="5167423"/>
          </a:xfrm>
        </p:grpSpPr>
        <p:graphicFrame>
          <p:nvGraphicFramePr>
            <p:cNvPr id="3" name="Diagram 2"/>
            <p:cNvGraphicFramePr/>
            <p:nvPr/>
          </p:nvGraphicFramePr>
          <p:xfrm>
            <a:off x="1233376" y="1233377"/>
            <a:ext cx="7166345" cy="516742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4" name="TextBox 3"/>
            <p:cNvSpPr txBox="1"/>
            <p:nvPr/>
          </p:nvSpPr>
          <p:spPr>
            <a:xfrm rot="17777397">
              <a:off x="1616149" y="4487784"/>
              <a:ext cx="25730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prstClr val="white"/>
                  </a:solidFill>
                  <a:latin typeface="Calibri" panose="020F0502020204030204"/>
                </a:rPr>
                <a:t>Disease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815DA-1374-836C-87ED-C1E6FDAE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47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B5490-20DD-4800-998D-2B207DBAD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b="1" dirty="0"/>
              <a:t>Malaria risk factors in the GMS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FC86B-96FA-4629-9A08-6E728C5C0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7604"/>
            <a:ext cx="10515600" cy="4351338"/>
          </a:xfrm>
        </p:spPr>
        <p:txBody>
          <a:bodyPr>
            <a:normAutofit/>
          </a:bodyPr>
          <a:lstStyle/>
          <a:p>
            <a:pPr marL="357188" indent="-357188">
              <a:lnSpc>
                <a:spcPct val="100000"/>
              </a:lnSpc>
            </a:pPr>
            <a:r>
              <a:rPr lang="en-GB" sz="2800" dirty="0"/>
              <a:t>Age</a:t>
            </a:r>
            <a:endParaRPr lang="en-GB" sz="2000" dirty="0"/>
          </a:p>
          <a:p>
            <a:pPr marL="357188" indent="-357188">
              <a:lnSpc>
                <a:spcPct val="100000"/>
              </a:lnSpc>
            </a:pPr>
            <a:r>
              <a:rPr lang="en-GB" sz="2800" dirty="0"/>
              <a:t>Gender</a:t>
            </a:r>
            <a:endParaRPr lang="en-GB" sz="2000" dirty="0"/>
          </a:p>
          <a:p>
            <a:pPr marL="357188" indent="-357188">
              <a:lnSpc>
                <a:spcPct val="100000"/>
              </a:lnSpc>
            </a:pPr>
            <a:r>
              <a:rPr lang="en-GB" sz="2800" dirty="0"/>
              <a:t>Residence (distance to forest)</a:t>
            </a:r>
            <a:endParaRPr lang="en-GB" sz="2000" dirty="0"/>
          </a:p>
          <a:p>
            <a:pPr marL="357188" indent="-357188">
              <a:lnSpc>
                <a:spcPct val="100000"/>
              </a:lnSpc>
            </a:pPr>
            <a:r>
              <a:rPr lang="en-GB" sz="2800" dirty="0"/>
              <a:t>Occupation</a:t>
            </a:r>
            <a:endParaRPr lang="en-GB" sz="2000" dirty="0"/>
          </a:p>
          <a:p>
            <a:pPr marL="357188" indent="-357188">
              <a:lnSpc>
                <a:spcPct val="100000"/>
              </a:lnSpc>
            </a:pPr>
            <a:r>
              <a:rPr lang="en-GB" sz="2800" dirty="0"/>
              <a:t>Travel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E1F3-AE77-6BAE-FABC-996315AA6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932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60400205"/>
              </p:ext>
            </p:extLst>
          </p:nvPr>
        </p:nvGraphicFramePr>
        <p:xfrm>
          <a:off x="3076575" y="620012"/>
          <a:ext cx="6096000" cy="1603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93423" y="460810"/>
            <a:ext cx="3294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General SEIR model</a:t>
            </a: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563382012"/>
              </p:ext>
            </p:extLst>
          </p:nvPr>
        </p:nvGraphicFramePr>
        <p:xfrm>
          <a:off x="3088821" y="2420235"/>
          <a:ext cx="6096000" cy="1031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631065274"/>
              </p:ext>
            </p:extLst>
          </p:nvPr>
        </p:nvGraphicFramePr>
        <p:xfrm>
          <a:off x="3080657" y="3081541"/>
          <a:ext cx="6096000" cy="1293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793421" y="2069173"/>
            <a:ext cx="3531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Adding age classes</a:t>
            </a: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3321442824"/>
              </p:ext>
            </p:extLst>
          </p:nvPr>
        </p:nvGraphicFramePr>
        <p:xfrm>
          <a:off x="3088821" y="4409437"/>
          <a:ext cx="6096000" cy="1031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cxnSp>
        <p:nvCxnSpPr>
          <p:cNvPr id="21" name="Straight Connector 20"/>
          <p:cNvCxnSpPr/>
          <p:nvPr/>
        </p:nvCxnSpPr>
        <p:spPr>
          <a:xfrm flipH="1">
            <a:off x="3642634" y="4134731"/>
            <a:ext cx="0" cy="4114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324481" y="4138810"/>
            <a:ext cx="0" cy="4114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6957338" y="4134731"/>
            <a:ext cx="0" cy="4114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98360" y="4134731"/>
            <a:ext cx="0" cy="4114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rved Right Arrow 1"/>
          <p:cNvSpPr/>
          <p:nvPr/>
        </p:nvSpPr>
        <p:spPr>
          <a:xfrm>
            <a:off x="2824162" y="3208092"/>
            <a:ext cx="242888" cy="278607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Curved Right Arrow 13"/>
          <p:cNvSpPr/>
          <p:nvPr/>
        </p:nvSpPr>
        <p:spPr>
          <a:xfrm>
            <a:off x="4474369" y="3208092"/>
            <a:ext cx="242888" cy="278607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Curved Right Arrow 15"/>
          <p:cNvSpPr/>
          <p:nvPr/>
        </p:nvSpPr>
        <p:spPr>
          <a:xfrm>
            <a:off x="7753350" y="3208092"/>
            <a:ext cx="242888" cy="278607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Curved Right Arrow 24"/>
          <p:cNvSpPr/>
          <p:nvPr/>
        </p:nvSpPr>
        <p:spPr>
          <a:xfrm>
            <a:off x="6117431" y="3204521"/>
            <a:ext cx="242888" cy="278607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B223A-C699-411C-871D-F25E6092F97A}"/>
                  </a:ext>
                </a:extLst>
              </p:cNvPr>
              <p:cNvSpPr txBox="1"/>
              <p:nvPr/>
            </p:nvSpPr>
            <p:spPr>
              <a:xfrm>
                <a:off x="5204732" y="5476078"/>
                <a:ext cx="2068285" cy="618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</m:sSubSup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32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B223A-C699-411C-871D-F25E6092F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732" y="5476078"/>
                <a:ext cx="2068285" cy="61850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9281A-83CD-4C30-8D08-D486F3C43C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B24851-D6A7-4776-A5A7-C1337E730B0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902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2AF0-A191-45E9-B098-F4AC0A9C3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0043"/>
            <a:ext cx="10515600" cy="1325563"/>
          </a:xfrm>
        </p:spPr>
        <p:txBody>
          <a:bodyPr/>
          <a:lstStyle/>
          <a:p>
            <a:r>
              <a:rPr lang="en-GB" dirty="0"/>
              <a:t>WAIFW contact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393B7-5500-407D-BDC0-02F266480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77BB49-7FED-4966-805F-7F83F35F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05" y="817014"/>
            <a:ext cx="5051086" cy="553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150875-1F6B-4FE5-A073-6DFF2BDF5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528" y="14666"/>
            <a:ext cx="4094967" cy="634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0439F-542C-89F3-FECD-DC507EFB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59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64834" y="954201"/>
            <a:ext cx="3531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Adding place of residence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09230" y="2098750"/>
            <a:ext cx="4200525" cy="2442139"/>
            <a:chOff x="19050" y="1655331"/>
            <a:chExt cx="5600700" cy="3256185"/>
          </a:xfrm>
        </p:grpSpPr>
        <p:grpSp>
          <p:nvGrpSpPr>
            <p:cNvPr id="20" name="Group 19"/>
            <p:cNvGrpSpPr/>
            <p:nvPr/>
          </p:nvGrpSpPr>
          <p:grpSpPr>
            <a:xfrm>
              <a:off x="333375" y="1655331"/>
              <a:ext cx="5286375" cy="3256185"/>
              <a:chOff x="2070100" y="2759526"/>
              <a:chExt cx="8144328" cy="4049484"/>
            </a:xfrm>
          </p:grpSpPr>
          <p:graphicFrame>
            <p:nvGraphicFramePr>
              <p:cNvPr id="13" name="Diagram 12"/>
              <p:cNvGraphicFramePr/>
              <p:nvPr/>
            </p:nvGraphicFramePr>
            <p:xfrm>
              <a:off x="2086428" y="2759526"/>
              <a:ext cx="8128000" cy="13758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graphicFrame>
            <p:nvGraphicFramePr>
              <p:cNvPr id="14" name="Diagram 13"/>
              <p:cNvGraphicFramePr/>
              <p:nvPr/>
            </p:nvGraphicFramePr>
            <p:xfrm>
              <a:off x="2075543" y="3641266"/>
              <a:ext cx="8128000" cy="172417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  <p:graphicFrame>
            <p:nvGraphicFramePr>
              <p:cNvPr id="15" name="Diagram 14"/>
              <p:cNvGraphicFramePr/>
              <p:nvPr/>
            </p:nvGraphicFramePr>
            <p:xfrm>
              <a:off x="2070100" y="5433176"/>
              <a:ext cx="8128000" cy="13758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  <p:cxnSp>
            <p:nvCxnSpPr>
              <p:cNvPr id="16" name="Straight Connector 15"/>
              <p:cNvCxnSpPr/>
              <p:nvPr/>
            </p:nvCxnSpPr>
            <p:spPr>
              <a:xfrm flipH="1">
                <a:off x="2824845" y="5045520"/>
                <a:ext cx="0" cy="5486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H="1">
                <a:off x="5067308" y="5050959"/>
                <a:ext cx="0" cy="5486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7244451" y="5045520"/>
                <a:ext cx="0" cy="5486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9432480" y="5045520"/>
                <a:ext cx="0" cy="5486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Curved Right Arrow 20"/>
            <p:cNvSpPr/>
            <p:nvPr/>
          </p:nvSpPr>
          <p:spPr>
            <a:xfrm>
              <a:off x="19050" y="2457450"/>
              <a:ext cx="323850" cy="371476"/>
            </a:xfrm>
            <a:prstGeom prst="curv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Curved Right Arrow 29"/>
            <p:cNvSpPr/>
            <p:nvPr/>
          </p:nvSpPr>
          <p:spPr>
            <a:xfrm>
              <a:off x="1409700" y="2452688"/>
              <a:ext cx="323850" cy="371476"/>
            </a:xfrm>
            <a:prstGeom prst="curv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Curved Right Arrow 30"/>
            <p:cNvSpPr/>
            <p:nvPr/>
          </p:nvSpPr>
          <p:spPr>
            <a:xfrm>
              <a:off x="4229100" y="2447926"/>
              <a:ext cx="323850" cy="371476"/>
            </a:xfrm>
            <a:prstGeom prst="curv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Curved Right Arrow 31"/>
            <p:cNvSpPr/>
            <p:nvPr/>
          </p:nvSpPr>
          <p:spPr>
            <a:xfrm>
              <a:off x="2847975" y="2452688"/>
              <a:ext cx="323850" cy="371476"/>
            </a:xfrm>
            <a:prstGeom prst="curv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159965" y="2150269"/>
            <a:ext cx="4264819" cy="2357438"/>
            <a:chOff x="6134100" y="1724025"/>
            <a:chExt cx="5939829" cy="3143250"/>
          </a:xfrm>
        </p:grpSpPr>
        <p:grpSp>
          <p:nvGrpSpPr>
            <p:cNvPr id="22" name="Group 21"/>
            <p:cNvGrpSpPr/>
            <p:nvPr/>
          </p:nvGrpSpPr>
          <p:grpSpPr>
            <a:xfrm>
              <a:off x="6457950" y="1724025"/>
              <a:ext cx="5615979" cy="3143250"/>
              <a:chOff x="2070100" y="2759526"/>
              <a:chExt cx="8144328" cy="4049484"/>
            </a:xfrm>
          </p:grpSpPr>
          <p:graphicFrame>
            <p:nvGraphicFramePr>
              <p:cNvPr id="23" name="Diagram 22"/>
              <p:cNvGraphicFramePr/>
              <p:nvPr/>
            </p:nvGraphicFramePr>
            <p:xfrm>
              <a:off x="2086428" y="2759526"/>
              <a:ext cx="8128000" cy="13758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  <p:graphicFrame>
            <p:nvGraphicFramePr>
              <p:cNvPr id="24" name="Diagram 23"/>
              <p:cNvGraphicFramePr/>
              <p:nvPr/>
            </p:nvGraphicFramePr>
            <p:xfrm>
              <a:off x="2075543" y="3641266"/>
              <a:ext cx="8128000" cy="172417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2" r:lo="rId23" r:qs="rId24" r:cs="rId25"/>
              </a:graphicData>
            </a:graphic>
          </p:graphicFrame>
          <p:graphicFrame>
            <p:nvGraphicFramePr>
              <p:cNvPr id="25" name="Diagram 24"/>
              <p:cNvGraphicFramePr/>
              <p:nvPr/>
            </p:nvGraphicFramePr>
            <p:xfrm>
              <a:off x="2070100" y="5433176"/>
              <a:ext cx="8128000" cy="13758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7" r:lo="rId28" r:qs="rId29" r:cs="rId30"/>
              </a:graphicData>
            </a:graphic>
          </p:graphicFrame>
          <p:cxnSp>
            <p:nvCxnSpPr>
              <p:cNvPr id="26" name="Straight Connector 25"/>
              <p:cNvCxnSpPr/>
              <p:nvPr/>
            </p:nvCxnSpPr>
            <p:spPr>
              <a:xfrm flipH="1">
                <a:off x="2824845" y="5045520"/>
                <a:ext cx="0" cy="5486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067308" y="5050959"/>
                <a:ext cx="0" cy="5486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7244451" y="5045520"/>
                <a:ext cx="0" cy="5486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>
                <a:off x="9432480" y="5045520"/>
                <a:ext cx="0" cy="5486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Curved Right Arrow 32"/>
            <p:cNvSpPr/>
            <p:nvPr/>
          </p:nvSpPr>
          <p:spPr>
            <a:xfrm>
              <a:off x="6134100" y="2514599"/>
              <a:ext cx="323850" cy="371476"/>
            </a:xfrm>
            <a:prstGeom prst="curv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Curved Right Arrow 33"/>
            <p:cNvSpPr/>
            <p:nvPr/>
          </p:nvSpPr>
          <p:spPr>
            <a:xfrm>
              <a:off x="7648575" y="2509837"/>
              <a:ext cx="323850" cy="371476"/>
            </a:xfrm>
            <a:prstGeom prst="curv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Curved Right Arrow 34"/>
            <p:cNvSpPr/>
            <p:nvPr/>
          </p:nvSpPr>
          <p:spPr>
            <a:xfrm>
              <a:off x="10648950" y="2514599"/>
              <a:ext cx="323850" cy="371476"/>
            </a:xfrm>
            <a:prstGeom prst="curv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Curved Right Arrow 35"/>
            <p:cNvSpPr/>
            <p:nvPr/>
          </p:nvSpPr>
          <p:spPr>
            <a:xfrm>
              <a:off x="9144000" y="2509837"/>
              <a:ext cx="323850" cy="371476"/>
            </a:xfrm>
            <a:prstGeom prst="curv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820218" y="1721644"/>
            <a:ext cx="3957638" cy="3000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350" dirty="0">
                <a:solidFill>
                  <a:prstClr val="white"/>
                </a:solidFill>
                <a:latin typeface="Calibri" panose="020F0502020204030204"/>
              </a:rPr>
              <a:t>PLACE A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02851" y="1728787"/>
            <a:ext cx="3957638" cy="3000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350" dirty="0">
                <a:solidFill>
                  <a:prstClr val="white"/>
                </a:solidFill>
                <a:latin typeface="Calibri" panose="020F0502020204030204"/>
              </a:rPr>
              <a:t>PLACE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F920618-629C-48D5-93D6-1AC8A8E6CEAF}"/>
                  </a:ext>
                </a:extLst>
              </p:cNvPr>
              <p:cNvSpPr txBox="1"/>
              <p:nvPr/>
            </p:nvSpPr>
            <p:spPr>
              <a:xfrm>
                <a:off x="5021590" y="5033774"/>
                <a:ext cx="2148819" cy="4122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F920618-629C-48D5-93D6-1AC8A8E6C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590" y="5033774"/>
                <a:ext cx="2148819" cy="412292"/>
              </a:xfrm>
              <a:prstGeom prst="rect">
                <a:avLst/>
              </a:prstGeom>
              <a:blipFill>
                <a:blip r:embed="rId32"/>
                <a:stretch>
                  <a:fillRect l="-5114" b="-238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72E48A-9FC6-4FFC-BE79-762E5329B98B}"/>
                  </a:ext>
                </a:extLst>
              </p:cNvPr>
              <p:cNvSpPr txBox="1"/>
              <p:nvPr/>
            </p:nvSpPr>
            <p:spPr>
              <a:xfrm>
                <a:off x="4120770" y="5544772"/>
                <a:ext cx="3599354" cy="427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72E48A-9FC6-4FFC-BE79-762E5329B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70" y="5544772"/>
                <a:ext cx="3599354" cy="427361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49004-9411-D0CB-ECF5-AB353763AF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B24851-D6A7-4776-A5A7-C1337E730B0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56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4834" y="723368"/>
            <a:ext cx="3531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Adding place of residence</a:t>
            </a:r>
          </a:p>
        </p:txBody>
      </p:sp>
      <p:graphicFrame>
        <p:nvGraphicFramePr>
          <p:cNvPr id="12" name="Diagram 11"/>
          <p:cNvGraphicFramePr/>
          <p:nvPr/>
        </p:nvGraphicFramePr>
        <p:xfrm>
          <a:off x="3048000" y="176133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Line Callout 1 (Border and Accent Bar) 12"/>
          <p:cNvSpPr/>
          <p:nvPr/>
        </p:nvSpPr>
        <p:spPr>
          <a:xfrm>
            <a:off x="6876280" y="1038090"/>
            <a:ext cx="2113436" cy="1112511"/>
          </a:xfrm>
          <a:prstGeom prst="accentBorderCallout1">
            <a:avLst>
              <a:gd name="adj1" fmla="val 18750"/>
              <a:gd name="adj2" fmla="val -8333"/>
              <a:gd name="adj3" fmla="val 62757"/>
              <a:gd name="adj4" fmla="val -2467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933322" y="1027456"/>
            <a:ext cx="1948409" cy="1144410"/>
            <a:chOff x="19050" y="1655331"/>
            <a:chExt cx="5600700" cy="3256185"/>
          </a:xfrm>
        </p:grpSpPr>
        <p:grpSp>
          <p:nvGrpSpPr>
            <p:cNvPr id="15" name="Group 14"/>
            <p:cNvGrpSpPr/>
            <p:nvPr/>
          </p:nvGrpSpPr>
          <p:grpSpPr>
            <a:xfrm>
              <a:off x="333375" y="1655331"/>
              <a:ext cx="5286375" cy="3256185"/>
              <a:chOff x="2070100" y="2759526"/>
              <a:chExt cx="8144328" cy="4049484"/>
            </a:xfrm>
          </p:grpSpPr>
          <p:graphicFrame>
            <p:nvGraphicFramePr>
              <p:cNvPr id="20" name="Diagram 19"/>
              <p:cNvGraphicFramePr/>
              <p:nvPr/>
            </p:nvGraphicFramePr>
            <p:xfrm>
              <a:off x="2086428" y="2759526"/>
              <a:ext cx="8128000" cy="13758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  <p:graphicFrame>
            <p:nvGraphicFramePr>
              <p:cNvPr id="21" name="Diagram 20"/>
              <p:cNvGraphicFramePr/>
              <p:nvPr/>
            </p:nvGraphicFramePr>
            <p:xfrm>
              <a:off x="2075543" y="3641266"/>
              <a:ext cx="8128000" cy="172417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  <p:graphicFrame>
            <p:nvGraphicFramePr>
              <p:cNvPr id="22" name="Diagram 21"/>
              <p:cNvGraphicFramePr/>
              <p:nvPr/>
            </p:nvGraphicFramePr>
            <p:xfrm>
              <a:off x="2070100" y="5433176"/>
              <a:ext cx="8128000" cy="13758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  <p:cxnSp>
            <p:nvCxnSpPr>
              <p:cNvPr id="23" name="Straight Connector 22"/>
              <p:cNvCxnSpPr/>
              <p:nvPr/>
            </p:nvCxnSpPr>
            <p:spPr>
              <a:xfrm flipH="1">
                <a:off x="2824845" y="5045520"/>
                <a:ext cx="0" cy="5486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5067308" y="5050959"/>
                <a:ext cx="0" cy="5486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7244451" y="5045520"/>
                <a:ext cx="0" cy="5486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>
                <a:off x="9432480" y="5045520"/>
                <a:ext cx="0" cy="5486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Curved Right Arrow 15"/>
            <p:cNvSpPr/>
            <p:nvPr/>
          </p:nvSpPr>
          <p:spPr>
            <a:xfrm>
              <a:off x="19050" y="2457450"/>
              <a:ext cx="323850" cy="371476"/>
            </a:xfrm>
            <a:prstGeom prst="curv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Curved Right Arrow 16"/>
            <p:cNvSpPr/>
            <p:nvPr/>
          </p:nvSpPr>
          <p:spPr>
            <a:xfrm>
              <a:off x="1409700" y="2452688"/>
              <a:ext cx="323850" cy="371476"/>
            </a:xfrm>
            <a:prstGeom prst="curv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Curved Right Arrow 17"/>
            <p:cNvSpPr/>
            <p:nvPr/>
          </p:nvSpPr>
          <p:spPr>
            <a:xfrm>
              <a:off x="4229100" y="2447926"/>
              <a:ext cx="323850" cy="371476"/>
            </a:xfrm>
            <a:prstGeom prst="curv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Curved Right Arrow 18"/>
            <p:cNvSpPr/>
            <p:nvPr/>
          </p:nvSpPr>
          <p:spPr>
            <a:xfrm>
              <a:off x="2847975" y="2452688"/>
              <a:ext cx="323850" cy="371476"/>
            </a:xfrm>
            <a:prstGeom prst="curv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F9AE3-671D-7EDE-FA83-7FE96CB0F3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B24851-D6A7-4776-A5A7-C1337E730B0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692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Figure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52713" y="112954"/>
            <a:ext cx="5266415" cy="616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D38EAC-9BFD-5961-19BD-8CB5613AD5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B24851-D6A7-4776-A5A7-C1337E730B0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94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Individual based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Every single individual in the population is explicitly modelled. </a:t>
            </a:r>
          </a:p>
          <a:p>
            <a:r>
              <a:rPr lang="en-GB" sz="2400" dirty="0"/>
              <a:t>Simulation based – discrete time.</a:t>
            </a:r>
          </a:p>
          <a:p>
            <a:r>
              <a:rPr lang="en-GB" sz="2400" dirty="0"/>
              <a:t>Unit time probabilities of transition between states. </a:t>
            </a:r>
          </a:p>
          <a:p>
            <a:r>
              <a:rPr lang="en-GB" sz="2400" dirty="0"/>
              <a:t>Allows the assignment of a great number of properties to the individuals.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2132BB-85D6-AEC1-8C61-51C0D96BF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82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General framework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731385" y="691143"/>
            <a:ext cx="5131845" cy="5539937"/>
            <a:chOff x="598506" y="669274"/>
            <a:chExt cx="5131845" cy="5539937"/>
          </a:xfrm>
        </p:grpSpPr>
        <p:grpSp>
          <p:nvGrpSpPr>
            <p:cNvPr id="4" name="Group 3"/>
            <p:cNvGrpSpPr/>
            <p:nvPr/>
          </p:nvGrpSpPr>
          <p:grpSpPr>
            <a:xfrm>
              <a:off x="598506" y="669274"/>
              <a:ext cx="5131845" cy="5539937"/>
              <a:chOff x="892320" y="2437675"/>
              <a:chExt cx="3378800" cy="3566884"/>
            </a:xfrm>
          </p:grpSpPr>
          <p:sp>
            <p:nvSpPr>
              <p:cNvPr id="5" name="Cube 4"/>
              <p:cNvSpPr/>
              <p:nvPr/>
            </p:nvSpPr>
            <p:spPr>
              <a:xfrm>
                <a:off x="1097279" y="3133772"/>
                <a:ext cx="3093496" cy="2805472"/>
              </a:xfrm>
              <a:prstGeom prst="cube">
                <a:avLst>
                  <a:gd name="adj" fmla="val 13208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 rot="16200000">
                <a:off x="241198" y="5110270"/>
                <a:ext cx="1545411" cy="243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Individuals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25311" y="3506449"/>
                <a:ext cx="1193074" cy="416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Properties (</a:t>
                </a:r>
                <a:r>
                  <a:rPr lang="en-US" dirty="0" err="1">
                    <a:solidFill>
                      <a:prstClr val="black"/>
                    </a:solidFill>
                    <a:latin typeface="Calibri" panose="020F0502020204030204"/>
                  </a:rPr>
                  <a:t>e.g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</a:p>
              <a:p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8712429">
                <a:off x="3566181" y="2899446"/>
                <a:ext cx="1166709" cy="243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Time</a:t>
                </a:r>
              </a:p>
            </p:txBody>
          </p:sp>
        </p:grpSp>
        <p:graphicFrame>
          <p:nvGraphicFramePr>
            <p:cNvPr id="10" name="Diagram 9"/>
            <p:cNvGraphicFramePr/>
            <p:nvPr/>
          </p:nvGraphicFramePr>
          <p:xfrm>
            <a:off x="1003672" y="2818277"/>
            <a:ext cx="3934087" cy="306001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sp>
        <p:nvSpPr>
          <p:cNvPr id="12" name="TextBox 11"/>
          <p:cNvSpPr txBox="1"/>
          <p:nvPr/>
        </p:nvSpPr>
        <p:spPr>
          <a:xfrm>
            <a:off x="7093538" y="2395103"/>
            <a:ext cx="3561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Each property can easily be coded such that each individual is a collection of numerical variables.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7014752" y="3467100"/>
          <a:ext cx="34790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9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9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9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7448279" y="5035453"/>
            <a:ext cx="2621281" cy="195945"/>
            <a:chOff x="5959114" y="5035452"/>
            <a:chExt cx="2621281" cy="195945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5959114" y="5035452"/>
              <a:ext cx="0" cy="18969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851743" y="5040755"/>
              <a:ext cx="0" cy="18969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713891" y="5041707"/>
              <a:ext cx="0" cy="18969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80395" y="5035452"/>
              <a:ext cx="0" cy="18969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A2E0C9-2A96-BC13-FD1D-E975CDD40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07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b="1" dirty="0"/>
              <a:t>State transition probabilities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3154952" y="1264149"/>
          <a:ext cx="6096000" cy="1603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4139990826"/>
              </p:ext>
            </p:extLst>
          </p:nvPr>
        </p:nvGraphicFramePr>
        <p:xfrm>
          <a:off x="1854926" y="3082834"/>
          <a:ext cx="4058194" cy="3226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C870056-307F-484B-8658-231BD3B3DC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2952" y="3176578"/>
            <a:ext cx="4450466" cy="48345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AD0DB-0E38-8D1E-C0A1-AA8A8E1B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470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457041"/>
            <a:ext cx="11328400" cy="846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cap="all" spc="200" baseline="0"/>
              <a:t>Types of mathematical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ECC9EF-A44D-4F6A-AC9B-D3FF3DE49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5" r="5435" b="2"/>
          <a:stretch/>
        </p:blipFill>
        <p:spPr>
          <a:xfrm>
            <a:off x="3373039" y="1611007"/>
            <a:ext cx="5629116" cy="455325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C26F54E-86E1-D9D5-C9E9-0429E2C91F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D8E25199-2B22-4181-8C48-939C63A4BECF}" type="slidenum">
              <a:rPr lang="en-US"/>
              <a:pPr>
                <a:spcAft>
                  <a:spcPts val="600"/>
                </a:spcAft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transition probabilities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24598" y="1296671"/>
            <a:ext cx="9853301" cy="5221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u="sng" dirty="0"/>
              <a:t>evaluate infection???</a:t>
            </a:r>
          </a:p>
          <a:p>
            <a:endParaRPr lang="en-US" sz="2000" i="1" u="sng" dirty="0"/>
          </a:p>
          <a:p>
            <a:r>
              <a:rPr lang="en-US" sz="2000" dirty="0"/>
              <a:t>Assume</a:t>
            </a:r>
            <a:r>
              <a:rPr lang="en-US" sz="2000" i="1" dirty="0">
                <a:latin typeface="Symbol" panose="05050102010706020507" pitchFamily="18" charset="2"/>
              </a:rPr>
              <a:t> </a:t>
            </a:r>
            <a:r>
              <a:rPr lang="en-US" sz="2000" i="1" dirty="0" err="1">
                <a:latin typeface="Symbol" panose="05050102010706020507" pitchFamily="18" charset="2"/>
              </a:rPr>
              <a:t>l</a:t>
            </a:r>
            <a:r>
              <a:rPr lang="en-US" sz="2000" i="1" baseline="-25000" dirty="0" err="1"/>
              <a:t>t</a:t>
            </a:r>
            <a:r>
              <a:rPr lang="en-US" sz="2000" i="1" dirty="0">
                <a:latin typeface="Symbol" panose="05050102010706020507" pitchFamily="18" charset="2"/>
              </a:rPr>
              <a:t> </a:t>
            </a:r>
            <a:r>
              <a:rPr lang="en-US" sz="2000" dirty="0"/>
              <a:t>is the daily probability of acquiring an infection conditional on the number of infectious individuals in the population: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To evaluate whether individual </a:t>
            </a:r>
            <a:r>
              <a:rPr lang="en-US" sz="2000" i="1" dirty="0" err="1"/>
              <a:t>i</a:t>
            </a:r>
            <a:r>
              <a:rPr lang="en-US" sz="2000" dirty="0"/>
              <a:t> is infected at time </a:t>
            </a:r>
            <a:r>
              <a:rPr lang="en-US" sz="2000" i="1" dirty="0"/>
              <a:t>t</a:t>
            </a:r>
            <a:r>
              <a:rPr lang="en-US" sz="2000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Calculate </a:t>
            </a:r>
            <a:r>
              <a:rPr lang="en-US" sz="2000" i="1" dirty="0"/>
              <a:t>I</a:t>
            </a:r>
            <a:r>
              <a:rPr lang="en-US" sz="2000" i="1" baseline="-25000" dirty="0"/>
              <a:t>t-1.</a:t>
            </a:r>
          </a:p>
          <a:p>
            <a:pPr marL="285750" indent="-285750">
              <a:buFontTx/>
              <a:buChar char="-"/>
            </a:pPr>
            <a:endParaRPr lang="en-US" sz="2000" i="1" baseline="-25000" dirty="0"/>
          </a:p>
          <a:p>
            <a:pPr marL="285750" indent="-285750">
              <a:buFontTx/>
              <a:buChar char="-"/>
            </a:pPr>
            <a:endParaRPr lang="en-US" sz="2000" i="1" baseline="-25000" dirty="0"/>
          </a:p>
          <a:p>
            <a:endParaRPr lang="en-US" sz="2000" i="1" baseline="-25000" dirty="0"/>
          </a:p>
          <a:p>
            <a:endParaRPr lang="en-US" sz="2000" i="1" baseline="-25000" dirty="0"/>
          </a:p>
          <a:p>
            <a:pPr marL="285750" indent="-285750">
              <a:buFontTx/>
              <a:buChar char="-"/>
            </a:pPr>
            <a:r>
              <a:rPr lang="en-US" sz="2000" dirty="0"/>
              <a:t>Draw a random number from a given distribution (let’s assume the uniform distribution for simplicity).</a:t>
            </a:r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If r &lt;</a:t>
            </a:r>
            <a:r>
              <a:rPr lang="en-US" sz="2000" i="1" dirty="0">
                <a:latin typeface="Symbol" panose="05050102010706020507" pitchFamily="18" charset="2"/>
              </a:rPr>
              <a:t> </a:t>
            </a:r>
            <a:r>
              <a:rPr lang="en-US" sz="2000" i="1" dirty="0" err="1">
                <a:latin typeface="Symbol" panose="05050102010706020507" pitchFamily="18" charset="2"/>
              </a:rPr>
              <a:t>l</a:t>
            </a:r>
            <a:r>
              <a:rPr lang="en-US" sz="2000" i="1" baseline="-25000" dirty="0" err="1"/>
              <a:t>t</a:t>
            </a:r>
            <a:r>
              <a:rPr lang="en-US" sz="2000" i="1" baseline="-25000" dirty="0"/>
              <a:t> </a:t>
            </a:r>
            <a:r>
              <a:rPr lang="en-US" sz="2000" dirty="0"/>
              <a:t>the individual becomes infected and transitions to the exposed state.</a:t>
            </a:r>
          </a:p>
          <a:p>
            <a:endParaRPr lang="en-US" sz="20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003164" y="2539517"/>
          <a:ext cx="1343479" cy="514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96880" imgH="228600" progId="Equation.3">
                  <p:embed/>
                </p:oleObj>
              </mc:Choice>
              <mc:Fallback>
                <p:oleObj name="Equation" r:id="rId2" imgW="596880" imgH="228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03164" y="2539517"/>
                        <a:ext cx="1343479" cy="5145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003164" y="5263751"/>
            <a:ext cx="1343479" cy="430887"/>
          </a:xfrm>
          <a:prstGeom prst="rect">
            <a:avLst/>
          </a:prstGeom>
          <a:solidFill>
            <a:srgbClr val="3232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r&lt;-</a:t>
            </a:r>
            <a:r>
              <a:rPr lang="en-US" altLang="en-US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runif</a:t>
            </a:r>
            <a:r>
              <a:rPr lang="en-US" altLang="en-US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(1)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r</a:t>
            </a:r>
            <a:endParaRPr lang="en-US" alt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003163" y="3879895"/>
            <a:ext cx="3520194" cy="738664"/>
          </a:xfrm>
          <a:prstGeom prst="rect">
            <a:avLst/>
          </a:prstGeom>
          <a:solidFill>
            <a:srgbClr val="3232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vector.test</a:t>
            </a:r>
            <a:r>
              <a:rPr lang="en-US" altLang="en-US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&lt;-c(1,0,0,2,2,1,3) 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vector.test</a:t>
            </a:r>
            <a:r>
              <a:rPr lang="en-US" altLang="en-US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sumI</a:t>
            </a:r>
            <a:r>
              <a:rPr lang="en-US" altLang="en-US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&lt;-length(which(</a:t>
            </a:r>
            <a:r>
              <a:rPr lang="en-US" altLang="en-US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vector.test</a:t>
            </a:r>
            <a:r>
              <a:rPr lang="en-US" altLang="en-US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==2)) 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sumI</a:t>
            </a:r>
            <a:r>
              <a:rPr lang="en-US" altLang="en-US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41050-6DAF-A64F-8E9F-8BA9F36CF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577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69969" y="1434772"/>
            <a:ext cx="5927117" cy="398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32C7EC-3E2D-4DB8-AFDE-B00FCCB23FC4}"/>
              </a:ext>
            </a:extLst>
          </p:cNvPr>
          <p:cNvSpPr/>
          <p:nvPr/>
        </p:nvSpPr>
        <p:spPr>
          <a:xfrm>
            <a:off x="3601955" y="596660"/>
            <a:ext cx="68313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Predicts that elimination of artemisinin resistant malaria using ACT can be achieved only by elimination of all malaria.</a:t>
            </a:r>
            <a:endParaRPr lang="pt-PT" sz="20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7F1331-416B-44B6-9056-C61EA2DE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87" y="1335204"/>
            <a:ext cx="2469094" cy="40359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CE6CC9-4F5F-C683-B55A-E88F6889F4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B24851-D6A7-4776-A5A7-C1337E730B0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17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3384" y="1330862"/>
            <a:ext cx="6075702" cy="4204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52A1BE-2AB5-4750-910D-5D65E2608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687" y="1330862"/>
            <a:ext cx="2438611" cy="40359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E5D21-A054-FB6F-C5CD-81D704E92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B24851-D6A7-4776-A5A7-C1337E730B0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986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ature&#10;&#10;Description generated with very high confidence">
            <a:extLst>
              <a:ext uri="{FF2B5EF4-FFF2-40B4-BE49-F238E27FC236}">
                <a16:creationId xmlns:a16="http://schemas.microsoft.com/office/drawing/2014/main" id="{9B3C5192-05DA-4D65-ADD4-40DFA59DB5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662" y="1611182"/>
            <a:ext cx="2199510" cy="393285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0017CB4-C96E-412B-8C84-FCFB4ACE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55" y="110689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/>
              <a:t>Importance of spatially detailed information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12D4E6-9939-44DF-934E-53140C3FF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1" r="4177" b="988"/>
          <a:stretch/>
        </p:blipFill>
        <p:spPr>
          <a:xfrm>
            <a:off x="4447515" y="1443317"/>
            <a:ext cx="2895103" cy="4268589"/>
          </a:xfrm>
          <a:prstGeom prst="rect">
            <a:avLst/>
          </a:prstGeom>
        </p:spPr>
      </p:pic>
      <p:pic>
        <p:nvPicPr>
          <p:cNvPr id="10" name="Picture 9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494A52E7-066D-4779-8DF8-3398C62D56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6" r="13345" b="20139"/>
          <a:stretch/>
        </p:blipFill>
        <p:spPr>
          <a:xfrm>
            <a:off x="7342618" y="1506835"/>
            <a:ext cx="3136119" cy="40372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6BF842-BA46-827C-7E29-E5CEE0335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132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3">
            <a:extLst>
              <a:ext uri="{FF2B5EF4-FFF2-40B4-BE49-F238E27FC236}">
                <a16:creationId xmlns:a16="http://schemas.microsoft.com/office/drawing/2014/main" id="{944BF782-67EB-4E35-AEC1-ECD2C8EBF101}"/>
              </a:ext>
            </a:extLst>
          </p:cNvPr>
          <p:cNvGrpSpPr>
            <a:grpSpLocks/>
          </p:cNvGrpSpPr>
          <p:nvPr/>
        </p:nvGrpSpPr>
        <p:grpSpPr bwMode="auto">
          <a:xfrm>
            <a:off x="2422452" y="362091"/>
            <a:ext cx="7347097" cy="5762847"/>
            <a:chOff x="2051171" y="1314814"/>
            <a:chExt cx="5041657" cy="4228372"/>
          </a:xfrm>
        </p:grpSpPr>
        <p:pic>
          <p:nvPicPr>
            <p:cNvPr id="9" name="Picture 6" descr="figure4_chapter6">
              <a:extLst>
                <a:ext uri="{FF2B5EF4-FFF2-40B4-BE49-F238E27FC236}">
                  <a16:creationId xmlns:a16="http://schemas.microsoft.com/office/drawing/2014/main" id="{544885E4-597A-47DA-91CB-70DCCB845C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171" y="1314814"/>
              <a:ext cx="5041657" cy="4228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65829A71-153F-4036-9155-1808043449D0}"/>
                </a:ext>
              </a:extLst>
            </p:cNvPr>
            <p:cNvGrpSpPr/>
            <p:nvPr/>
          </p:nvGrpSpPr>
          <p:grpSpPr>
            <a:xfrm>
              <a:off x="4643438" y="3214686"/>
              <a:ext cx="2286016" cy="2143140"/>
              <a:chOff x="4643438" y="3214686"/>
              <a:chExt cx="2286016" cy="2143140"/>
            </a:xfrm>
            <a:solidFill>
              <a:schemeClr val="bg1"/>
            </a:solidFill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9A1770-50D5-4A95-9697-3277DDF68F77}"/>
                  </a:ext>
                </a:extLst>
              </p:cNvPr>
              <p:cNvSpPr/>
              <p:nvPr/>
            </p:nvSpPr>
            <p:spPr>
              <a:xfrm>
                <a:off x="4786314" y="3214686"/>
                <a:ext cx="2143140" cy="21431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PT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DAD4E1-308F-4800-A5FB-FF5BFA916A2B}"/>
                  </a:ext>
                </a:extLst>
              </p:cNvPr>
              <p:cNvSpPr/>
              <p:nvPr/>
            </p:nvSpPr>
            <p:spPr>
              <a:xfrm>
                <a:off x="4643438" y="3786190"/>
                <a:ext cx="428628" cy="121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PT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DAFC9F2D-9B3A-4932-92EA-2A87625D7D87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6" t="28221" r="3246" b="19083"/>
            <a:stretch>
              <a:fillRect/>
            </a:stretch>
          </p:blipFill>
          <p:spPr bwMode="auto">
            <a:xfrm>
              <a:off x="4751729" y="3413826"/>
              <a:ext cx="2320601" cy="19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DDCF09-537B-D5F0-DCC0-8A87208E2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B24851-D6A7-4776-A5A7-C1337E730B0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768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t="9918" r="20667" b="22189"/>
          <a:stretch/>
        </p:blipFill>
        <p:spPr>
          <a:xfrm>
            <a:off x="3885995" y="847806"/>
            <a:ext cx="4521130" cy="438213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30871" y="4984135"/>
            <a:ext cx="4124960" cy="1735301"/>
          </a:xfrm>
        </p:spPr>
        <p:txBody>
          <a:bodyPr>
            <a:normAutofit/>
          </a:bodyPr>
          <a:lstStyle/>
          <a:p>
            <a:pPr algn="ctr"/>
            <a:r>
              <a:rPr lang="en-GB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Population Structure/ Mobility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527C437-2D3B-40C0-8D17-32849642F6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4" b="19326"/>
          <a:stretch/>
        </p:blipFill>
        <p:spPr>
          <a:xfrm>
            <a:off x="521546" y="941002"/>
            <a:ext cx="3894049" cy="452435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3FB6991-9209-4860-95E5-61A19982DD3B}"/>
              </a:ext>
            </a:extLst>
          </p:cNvPr>
          <p:cNvSpPr txBox="1">
            <a:spLocks/>
          </p:cNvSpPr>
          <p:nvPr/>
        </p:nvSpPr>
        <p:spPr>
          <a:xfrm>
            <a:off x="276251" y="4993514"/>
            <a:ext cx="4231961" cy="1735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5143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Geographical differences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 Nova Light" panose="020B0304020202020204" pitchFamily="34" charset="0"/>
              <a:ea typeface="+mj-ea"/>
              <a:cs typeface="+mj-cs"/>
            </a:endParaRPr>
          </a:p>
        </p:txBody>
      </p:sp>
      <p:pic>
        <p:nvPicPr>
          <p:cNvPr id="10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3B6ED096-4AC4-4D82-8BAC-E9B2731F22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75315" y="1894839"/>
            <a:ext cx="4286448" cy="2854592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7381E93-F502-4D05-88E4-EC2DD13D37AA}"/>
              </a:ext>
            </a:extLst>
          </p:cNvPr>
          <p:cNvSpPr txBox="1">
            <a:spLocks/>
          </p:cNvSpPr>
          <p:nvPr/>
        </p:nvSpPr>
        <p:spPr>
          <a:xfrm>
            <a:off x="7593162" y="4993514"/>
            <a:ext cx="5050755" cy="1735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5143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Logistics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 Nova Light" panose="020B0304020202020204" pitchFamily="34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5AA761-1CE4-41A8-B1B9-70EAF0576E93}"/>
              </a:ext>
            </a:extLst>
          </p:cNvPr>
          <p:cNvSpPr txBox="1"/>
          <p:nvPr/>
        </p:nvSpPr>
        <p:spPr>
          <a:xfrm>
            <a:off x="2854720" y="215552"/>
            <a:ext cx="6583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Putting all key elements together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C162A0-C1D2-4C0A-42AE-4B24ECB77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914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simulation_fn_mda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965" y="16641"/>
            <a:ext cx="6599445" cy="61717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356B9-F6E7-2A51-0991-0CD6D62E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26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6349" y="565999"/>
            <a:ext cx="6988778" cy="55919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45C685D-609D-407F-9B34-4457FF640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179" y="202946"/>
            <a:ext cx="8227642" cy="994172"/>
          </a:xfrm>
        </p:spPr>
        <p:txBody>
          <a:bodyPr>
            <a:normAutofit/>
          </a:bodyPr>
          <a:lstStyle/>
          <a:p>
            <a:r>
              <a:rPr lang="en-GB" sz="3200" b="1" dirty="0"/>
              <a:t>The importance of good clinical case management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B7879-6E7F-3CC9-FA12-AE26E490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20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73098-ADB7-4BD8-8D1C-FD79E981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simulation_fn_elim_legend">
            <a:hlinkClick r:id="" action="ppaction://media"/>
            <a:extLst>
              <a:ext uri="{FF2B5EF4-FFF2-40B4-BE49-F238E27FC236}">
                <a16:creationId xmlns:a16="http://schemas.microsoft.com/office/drawing/2014/main" id="{9CA9EDA2-F7BC-4AE5-8346-7226ED947F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9275" y="142160"/>
            <a:ext cx="6171177" cy="61711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BE226-FD30-023A-C927-85B6A0278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30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NIsFNKBV_7lLVYjqO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437883" y="-35111"/>
            <a:ext cx="11404242" cy="64148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76CFC-2845-5CA6-EBFA-8703EA32D6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B24851-D6A7-4776-A5A7-C1337E730B0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585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6200040"/>
              </p:ext>
            </p:extLst>
          </p:nvPr>
        </p:nvGraphicFramePr>
        <p:xfrm>
          <a:off x="1981200" y="371477"/>
          <a:ext cx="8362950" cy="3985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20904" y="5057526"/>
            <a:ext cx="108723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Model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76310" y="4727916"/>
            <a:ext cx="552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x1</a:t>
            </a:r>
          </a:p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x2</a:t>
            </a:r>
          </a:p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x3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3075520" y="4866130"/>
            <a:ext cx="233461" cy="912712"/>
          </a:xfrm>
          <a:prstGeom prst="rightBrace">
            <a:avLst>
              <a:gd name="adj1" fmla="val 83500"/>
              <a:gd name="adj2" fmla="val 4650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3765" y="5057526"/>
            <a:ext cx="74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y</a:t>
            </a:r>
          </a:p>
        </p:txBody>
      </p:sp>
      <p:cxnSp>
        <p:nvCxnSpPr>
          <p:cNvPr id="14" name="Straight Arrow Connector 13"/>
          <p:cNvCxnSpPr>
            <a:stCxn id="8" idx="3"/>
            <a:endCxn id="12" idx="1"/>
          </p:cNvCxnSpPr>
          <p:nvPr/>
        </p:nvCxnSpPr>
        <p:spPr>
          <a:xfrm>
            <a:off x="4408138" y="5288358"/>
            <a:ext cx="3056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02786" y="5078386"/>
            <a:ext cx="104470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Model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363748" y="5078386"/>
            <a:ext cx="74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y</a:t>
            </a:r>
          </a:p>
        </p:txBody>
      </p:sp>
      <p:cxnSp>
        <p:nvCxnSpPr>
          <p:cNvPr id="19" name="Straight Arrow Connector 18"/>
          <p:cNvCxnSpPr>
            <a:stCxn id="15" idx="3"/>
            <a:endCxn id="18" idx="1"/>
          </p:cNvCxnSpPr>
          <p:nvPr/>
        </p:nvCxnSpPr>
        <p:spPr>
          <a:xfrm>
            <a:off x="9047489" y="5309218"/>
            <a:ext cx="316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5" t="7884" r="27441" b="69467"/>
          <a:stretch/>
        </p:blipFill>
        <p:spPr>
          <a:xfrm>
            <a:off x="9609131" y="4851550"/>
            <a:ext cx="857687" cy="6078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5" t="7884" r="27441" b="69467"/>
          <a:stretch/>
        </p:blipFill>
        <p:spPr>
          <a:xfrm>
            <a:off x="7023300" y="5054854"/>
            <a:ext cx="640080" cy="4536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2" t="44338" r="54768" b="37202"/>
          <a:stretch/>
        </p:blipFill>
        <p:spPr>
          <a:xfrm>
            <a:off x="7058250" y="5689831"/>
            <a:ext cx="640080" cy="4342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7" t="76164" r="57523" b="6031"/>
          <a:stretch/>
        </p:blipFill>
        <p:spPr>
          <a:xfrm>
            <a:off x="7046549" y="4622481"/>
            <a:ext cx="640080" cy="36325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622228" y="457966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x1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633929" y="5089928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x2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652643" y="5749068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x3</a:t>
            </a:r>
          </a:p>
        </p:txBody>
      </p:sp>
      <p:sp>
        <p:nvSpPr>
          <p:cNvPr id="31" name="Right Brace 30"/>
          <p:cNvSpPr/>
          <p:nvPr/>
        </p:nvSpPr>
        <p:spPr>
          <a:xfrm>
            <a:off x="7698330" y="4649563"/>
            <a:ext cx="260635" cy="1339701"/>
          </a:xfrm>
          <a:prstGeom prst="rightBrace">
            <a:avLst>
              <a:gd name="adj1" fmla="val 83500"/>
              <a:gd name="adj2" fmla="val 4761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CAC9C7-52FB-4D14-B1DB-D94CF153D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456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Deterministic vs stochastic models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9314" y="1594757"/>
            <a:ext cx="8850086" cy="446858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N</a:t>
            </a:r>
            <a:r>
              <a:rPr lang="en-US" sz="3200" i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t+1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</a:t>
            </a: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ymbol" panose="05050102010706020507" pitchFamily="18" charset="2"/>
              </a:rPr>
              <a:t>l</a:t>
            </a: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(t)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N</a:t>
            </a:r>
            <a:r>
              <a:rPr lang="en-US" sz="3200" i="1" baseline="-25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</a:t>
            </a:r>
            <a:endParaRPr lang="en-US" sz="3200" i="1" baseline="-25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What is the expected population size at time t=100 if </a:t>
            </a: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ymbol" panose="05050102010706020507" pitchFamily="18" charset="2"/>
              </a:rPr>
              <a:t>l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=1 for all </a:t>
            </a: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given N</a:t>
            </a:r>
            <a:r>
              <a:rPr lang="en-US" sz="3200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0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=1000? </a:t>
            </a:r>
          </a:p>
          <a:p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What if </a:t>
            </a: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ymbol" panose="05050102010706020507" pitchFamily="18" charset="2"/>
              </a:rPr>
              <a:t>l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is a binary variable such that: 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839953"/>
              </p:ext>
            </p:extLst>
          </p:nvPr>
        </p:nvGraphicFramePr>
        <p:xfrm>
          <a:off x="3785054" y="4495573"/>
          <a:ext cx="3419475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57120" imgH="457200" progId="Equation.3">
                  <p:embed/>
                </p:oleObj>
              </mc:Choice>
              <mc:Fallback>
                <p:oleObj name="Equation" r:id="rId2" imgW="125712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5054" y="4495573"/>
                        <a:ext cx="3419475" cy="1243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7CB0C-BC39-50E6-3D2F-2A0DDD9D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398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59" r="3395" b="8814"/>
          <a:stretch/>
        </p:blipFill>
        <p:spPr>
          <a:xfrm>
            <a:off x="1820944" y="186020"/>
            <a:ext cx="8550111" cy="581183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A24FF-83FE-2D18-EBBD-6E132419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149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693" b="13367"/>
          <a:stretch/>
        </p:blipFill>
        <p:spPr>
          <a:xfrm>
            <a:off x="1957632" y="273377"/>
            <a:ext cx="8276735" cy="56909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5BB84-6DEB-94E7-D983-F89D067F2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749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Say that you draw the following sequence for </a:t>
            </a:r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ymbol" panose="05050102010706020507" pitchFamily="18" charset="2"/>
              </a:rPr>
              <a:t>l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values:</a:t>
            </a:r>
          </a:p>
          <a:p>
            <a:pPr marL="742950" lvl="2" indent="-342900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 ; 0.9 ; 0.9 ; 0.9 ; 1.1 ; 1.1.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Say that the initial population size is 1000. Calculate the population size at time 6 given the above values for </a:t>
            </a:r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ymbol" panose="05050102010706020507" pitchFamily="18" charset="2"/>
              </a:rPr>
              <a:t>l</a:t>
            </a:r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N(6)=1000*1.1*0.9*0.9*0.9*1.1*1.1</a:t>
            </a:r>
          </a:p>
          <a:p>
            <a:pPr marL="0" indent="0" algn="ctr">
              <a:buNone/>
            </a:pPr>
            <a:endParaRPr lang="en-US" sz="2800" i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800" b="1" i="1" dirty="0">
                <a:solidFill>
                  <a:schemeClr val="tx1"/>
                </a:solidFill>
              </a:rPr>
              <a:t>970!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8096F-C982-26C6-274E-9448381A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49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77801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Factors Influencing Disease Transmission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609658867"/>
              </p:ext>
            </p:extLst>
          </p:nvPr>
        </p:nvGraphicFramePr>
        <p:xfrm>
          <a:off x="1246535" y="1320801"/>
          <a:ext cx="9909387" cy="4865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8BED43A-83CD-4216-8A98-780246616D1D}"/>
              </a:ext>
            </a:extLst>
          </p:cNvPr>
          <p:cNvSpPr/>
          <p:nvPr/>
        </p:nvSpPr>
        <p:spPr>
          <a:xfrm>
            <a:off x="1571413" y="2357120"/>
            <a:ext cx="1205654" cy="8398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5B3D85-648C-467A-8D88-ACA5F65B1FBC}"/>
              </a:ext>
            </a:extLst>
          </p:cNvPr>
          <p:cNvSpPr/>
          <p:nvPr/>
        </p:nvSpPr>
        <p:spPr>
          <a:xfrm>
            <a:off x="8463280" y="2299547"/>
            <a:ext cx="2225040" cy="30852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F3D45C-CAF5-4F08-A545-C50D31DFA72F}"/>
              </a:ext>
            </a:extLst>
          </p:cNvPr>
          <p:cNvSpPr/>
          <p:nvPr/>
        </p:nvSpPr>
        <p:spPr>
          <a:xfrm>
            <a:off x="5017347" y="5378027"/>
            <a:ext cx="1593426" cy="58589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54437-C855-BE2E-0D15-2C8F79BA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2FE66-7AD5-4CD1-9C96-61183579FFF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74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DB9F5ADF-3308-4D8E-AE47-7F08C0F6AB7E}" vid="{BB70D6A1-104B-4FD7-9851-35D496FFD0B3}"/>
    </a:ext>
  </a:extLst>
</a:theme>
</file>

<file path=ppt/theme/theme2.xml><?xml version="1.0" encoding="utf-8"?>
<a:theme xmlns:a="http://schemas.openxmlformats.org/drawingml/2006/main" name="mgh_templat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gh_template.potx" id="{14101127-CE12-44E0-B0F6-E3C3F2983B91}" vid="{CE149DC2-69DE-4097-AD1C-3CB6ED24F9B2}"/>
    </a:ext>
  </a:extLst>
</a:theme>
</file>

<file path=ppt/theme/theme3.xml><?xml version="1.0" encoding="utf-8"?>
<a:theme xmlns:a="http://schemas.openxmlformats.org/drawingml/2006/main" name="1_Office Theme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gh_template.potx" id="{14101127-CE12-44E0-B0F6-E3C3F2983B91}" vid="{75F4D8CA-242E-4FF3-88A4-E0B8CD01BC7A}"/>
    </a:ext>
  </a:extLst>
</a:theme>
</file>

<file path=ppt/theme/theme4.xml><?xml version="1.0" encoding="utf-8"?>
<a:theme xmlns:a="http://schemas.openxmlformats.org/drawingml/2006/main" name="2_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gh.potx" id="{42A68BB3-177B-463F-B4C9-A2A66863FC1D}" vid="{5E8C6B32-8B7C-4B5E-BB48-85C7E436B3F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13758</TotalTime>
  <Words>670</Words>
  <Application>Microsoft Office PowerPoint</Application>
  <PresentationFormat>Widescreen</PresentationFormat>
  <Paragraphs>250</Paragraphs>
  <Slides>28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5" baseType="lpstr">
      <vt:lpstr>Arial</vt:lpstr>
      <vt:lpstr>Arial Nova Light</vt:lpstr>
      <vt:lpstr>Calibri</vt:lpstr>
      <vt:lpstr>Calibri Light</vt:lpstr>
      <vt:lpstr>Cambria Math</vt:lpstr>
      <vt:lpstr>Candara</vt:lpstr>
      <vt:lpstr>Corbel</vt:lpstr>
      <vt:lpstr>FoundrySterling-Book</vt:lpstr>
      <vt:lpstr>Lucida Console</vt:lpstr>
      <vt:lpstr>Symbol</vt:lpstr>
      <vt:lpstr>Times New Roman</vt:lpstr>
      <vt:lpstr>Wingdings</vt:lpstr>
      <vt:lpstr>Theme1</vt:lpstr>
      <vt:lpstr>mgh_template</vt:lpstr>
      <vt:lpstr>1_Office Theme</vt:lpstr>
      <vt:lpstr>2_Office Theme</vt:lpstr>
      <vt:lpstr>Equation</vt:lpstr>
      <vt:lpstr>Relaxing model assumptions</vt:lpstr>
      <vt:lpstr>Types of mathematical models</vt:lpstr>
      <vt:lpstr>PowerPoint Presentation</vt:lpstr>
      <vt:lpstr>PowerPoint Presentation</vt:lpstr>
      <vt:lpstr>Deterministic vs stochastic models</vt:lpstr>
      <vt:lpstr>PowerPoint Presentation</vt:lpstr>
      <vt:lpstr>PowerPoint Presentation</vt:lpstr>
      <vt:lpstr>How?</vt:lpstr>
      <vt:lpstr>Factors Influencing Disease Transmission</vt:lpstr>
      <vt:lpstr>Epidemiology triad</vt:lpstr>
      <vt:lpstr>Malaria risk factors in the GMS</vt:lpstr>
      <vt:lpstr>PowerPoint Presentation</vt:lpstr>
      <vt:lpstr>WAIFW contact Matrices</vt:lpstr>
      <vt:lpstr>PowerPoint Presentation</vt:lpstr>
      <vt:lpstr>PowerPoint Presentation</vt:lpstr>
      <vt:lpstr>PowerPoint Presentation</vt:lpstr>
      <vt:lpstr>Individual based models</vt:lpstr>
      <vt:lpstr>General framework</vt:lpstr>
      <vt:lpstr>State transition probabilities</vt:lpstr>
      <vt:lpstr>State transition probabilities</vt:lpstr>
      <vt:lpstr>PowerPoint Presentation</vt:lpstr>
      <vt:lpstr>PowerPoint Presentation</vt:lpstr>
      <vt:lpstr>Importance of spatially detailed information</vt:lpstr>
      <vt:lpstr>PowerPoint Presentation</vt:lpstr>
      <vt:lpstr>Population Structure/ Mobility</vt:lpstr>
      <vt:lpstr>PowerPoint Presentation</vt:lpstr>
      <vt:lpstr>The importance of good clinical case management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Águas</dc:creator>
  <cp:lastModifiedBy>Ricardo Aguas</cp:lastModifiedBy>
  <cp:revision>53</cp:revision>
  <dcterms:created xsi:type="dcterms:W3CDTF">2020-12-11T00:27:52Z</dcterms:created>
  <dcterms:modified xsi:type="dcterms:W3CDTF">2023-11-10T08:59:14Z</dcterms:modified>
</cp:coreProperties>
</file>